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media/image2.jpeg" ContentType="image/jpeg"/>
  <Override PartName="/ppt/theme/theme2.xml" ContentType="application/vnd.openxmlformats-officedocument.theme+xml"/>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1pPr>
    <a:lvl2pPr marL="0" marR="0" indent="3429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2pPr>
    <a:lvl3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3pPr>
    <a:lvl4pPr marL="0" marR="0" indent="10287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4pPr>
    <a:lvl5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5pPr>
    <a:lvl6pPr marL="0" marR="0" indent="17145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6pPr>
    <a:lvl7pPr marL="0" marR="0" indent="20574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7pPr>
    <a:lvl8pPr marL="0" marR="0" indent="24003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8pPr>
    <a:lvl9pPr marL="0" marR="0" indent="274320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Ref idx="minor">
          <a:srgbClr val="000000"/>
        </a:fontRef>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FFFFFF"/>
          </a:solidFill>
        </a:fill>
      </a:tcStyle>
    </a:wholeTbl>
    <a:band2H>
      <a:tcTxStyle b="def" i="def"/>
      <a:tcStyle>
        <a:tcBdr/>
        <a:fill>
          <a:solidFill>
            <a:srgbClr val="C5C7C9">
              <a:alpha val="30000"/>
            </a:srgbClr>
          </a:solidFill>
        </a:fill>
      </a:tcStyle>
    </a:band2H>
    <a:firstCo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Col>
    <a:lastRow>
      <a:tcTxStyle b="off" i="off">
        <a:fontRef idx="minor">
          <a:srgbClr val="000000"/>
        </a:fontRef>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25400" cap="flat">
              <a:solidFill>
                <a:srgbClr val="000000"/>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FFFFFF"/>
          </a:solid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42628"/>
          <c:y val="0.0641948"/>
          <c:w val="0.608244"/>
          <c:h val="0.650546"/>
        </c:manualLayout>
      </c:layout>
      <c:lineChart>
        <c:grouping val="standard"/>
        <c:varyColors val="0"/>
        <c:ser>
          <c:idx val="0"/>
          <c:order val="0"/>
          <c:tx>
            <c:strRef>
              <c:f>Sheet1!$A$2</c:f>
              <c:strCache>
                <c:ptCount val="1"/>
                <c:pt idx="0">
                  <c:v>Region 1</c:v>
                </c:pt>
              </c:strCache>
            </c:strRef>
          </c:tx>
          <c:spPr>
            <a:solidFill>
              <a:srgbClr val="FFFFFF"/>
            </a:solidFill>
            <a:ln w="76200" cap="flat">
              <a:solidFill>
                <a:srgbClr val="000000"/>
              </a:solidFill>
              <a:prstDash val="solid"/>
              <a:miter lim="400000"/>
            </a:ln>
            <a:effectLst/>
          </c:spPr>
          <c:marker>
            <c:symbol val="none"/>
            <c:size val="6"/>
            <c:spPr>
              <a:solidFill>
                <a:srgbClr val="FFFFFF"/>
              </a:solidFill>
              <a:ln w="76200" cap="flat">
                <a:solidFill>
                  <a:srgbClr val="446179"/>
                </a:solidFill>
                <a:prstDash val="solid"/>
                <a:miter lim="400000"/>
              </a:ln>
              <a:effectLst/>
            </c:spPr>
          </c:marker>
          <c:dLbls>
            <c:numFmt formatCode="General" sourceLinked="0"/>
            <c:txPr>
              <a:bodyPr/>
              <a:lstStyle/>
              <a:p>
                <a:pPr>
                  <a:defRPr b="0" i="0" strike="noStrike" sz="2200" u="none">
                    <a:solidFill>
                      <a:srgbClr val="000000"/>
                    </a:solidFill>
                    <a:effectLst>
                      <a:outerShdw sx="100000" sy="100000" kx="0" ky="0" algn="tl" rotWithShape="1" blurRad="190500" dist="25400" dir="5400000">
                        <a:srgbClr val="000000">
                          <a:alpha val="50000"/>
                        </a:srgbClr>
                      </a:outerShdw>
                    </a:effectLst>
                    <a:latin typeface="Gill Sans"/>
                  </a:defRPr>
                </a:pPr>
              </a:p>
            </c:txPr>
            <c:dLblPos val="b"/>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mooth val="0"/>
        </c:ser>
        <c:ser>
          <c:idx val="1"/>
          <c:order val="1"/>
          <c:tx>
            <c:strRef>
              <c:f>Sheet1!$A$3</c:f>
              <c:strCache>
                <c:ptCount val="1"/>
                <c:pt idx="0">
                  <c:v>Region 2</c:v>
                </c:pt>
              </c:strCache>
            </c:strRef>
          </c:tx>
          <c:spPr>
            <a:solidFill>
              <a:srgbClr val="FFFFFF"/>
            </a:solidFill>
            <a:ln w="76200" cap="flat">
              <a:solidFill>
                <a:srgbClr val="5E5E5E"/>
              </a:solidFill>
              <a:prstDash val="solid"/>
              <a:miter lim="400000"/>
            </a:ln>
            <a:effectLst/>
          </c:spPr>
          <c:marker>
            <c:symbol val="none"/>
            <c:size val="4"/>
            <c:spPr>
              <a:solidFill>
                <a:srgbClr val="FFFFFF"/>
              </a:solidFill>
              <a:ln w="76200" cap="flat">
                <a:solidFill>
                  <a:srgbClr val="446179"/>
                </a:solidFill>
                <a:prstDash val="solid"/>
                <a:miter lim="400000"/>
              </a:ln>
              <a:effectLst/>
            </c:spPr>
          </c:marker>
          <c:dLbls>
            <c:numFmt formatCode="General" sourceLinked="0"/>
            <c:txPr>
              <a:bodyPr/>
              <a:lstStyle/>
              <a:p>
                <a:pPr>
                  <a:defRPr b="0" i="0" strike="noStrike" sz="2200" u="none">
                    <a:solidFill>
                      <a:srgbClr val="000000"/>
                    </a:solidFill>
                    <a:effectLst>
                      <a:outerShdw sx="100000" sy="100000" kx="0" ky="0" algn="tl" rotWithShape="1" blurRad="190500" dist="25400" dir="5400000">
                        <a:srgbClr val="000000">
                          <a:alpha val="50000"/>
                        </a:srgbClr>
                      </a:outerShdw>
                    </a:effectLst>
                    <a:latin typeface="Gill Sans"/>
                  </a:defRPr>
                </a:pPr>
              </a:p>
            </c:txPr>
            <c:dLblPos val="b"/>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mooth val="0"/>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Courier"/>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Courier"/>
              </a:defRPr>
            </a:pPr>
          </a:p>
        </c:txPr>
        <c:crossAx val="2094734552"/>
        <c:crosses val="autoZero"/>
        <c:crossBetween val="midCat"/>
        <c:majorUnit val="25"/>
        <c:minorUnit val="12.5"/>
      </c:valAx>
      <c:spPr>
        <a:noFill/>
        <a:ln w="12700" cap="flat">
          <a:noFill/>
          <a:miter lim="400000"/>
        </a:ln>
        <a:effectLst/>
      </c:spPr>
    </c:plotArea>
    <c:legend>
      <c:legendPos val="b"/>
      <c:layout>
        <c:manualLayout>
          <c:xMode val="edge"/>
          <c:yMode val="edge"/>
          <c:x val="0"/>
          <c:y val="0.923305"/>
          <c:w val="0.770913"/>
          <c:h val="0.0766948"/>
        </c:manualLayout>
      </c:layout>
      <c:overlay val="1"/>
      <c:spPr>
        <a:noFill/>
        <a:ln w="12700" cap="flat">
          <a:noFill/>
          <a:miter lim="400000"/>
        </a:ln>
        <a:effectLst/>
      </c:spPr>
      <c:txPr>
        <a:bodyPr rot="0"/>
        <a:lstStyle/>
        <a:p>
          <a:pPr>
            <a:defRPr b="0" i="0" strike="noStrike" sz="2400" u="none">
              <a:solidFill>
                <a:srgbClr val="000000"/>
              </a:solidFill>
              <a:latin typeface="Courier"/>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354691"/>
          <c:y val="0.0658343"/>
          <c:w val="0.640309"/>
          <c:h val="0.721751"/>
        </c:manualLayout>
      </c:layout>
      <c:barChart>
        <c:barDir val="col"/>
        <c:grouping val="clustered"/>
        <c:varyColors val="0"/>
        <c:ser>
          <c:idx val="0"/>
          <c:order val="0"/>
          <c:tx>
            <c:strRef>
              <c:f>Sheet1!$A$2</c:f>
              <c:strCache>
                <c:ptCount val="1"/>
                <c:pt idx="0">
                  <c:v>Region 1</c:v>
                </c:pt>
              </c:strCache>
            </c:strRef>
          </c:tx>
          <c:spPr>
            <a:solidFill>
              <a:srgbClr val="000000"/>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Sheet1!$B$2:$E$2</c:f>
              <c:numCache>
                <c:ptCount val="4"/>
                <c:pt idx="0">
                  <c:v>17.000000</c:v>
                </c:pt>
                <c:pt idx="1">
                  <c:v>26.000000</c:v>
                </c:pt>
                <c:pt idx="2">
                  <c:v>53.000000</c:v>
                </c:pt>
                <c:pt idx="3">
                  <c:v>96.000000</c:v>
                </c:pt>
              </c:numCache>
            </c:numRef>
          </c:val>
        </c:ser>
        <c:ser>
          <c:idx val="1"/>
          <c:order val="1"/>
          <c:tx>
            <c:strRef>
              <c:f>Sheet1!$A$3</c:f>
              <c:strCache>
                <c:ptCount val="1"/>
                <c:pt idx="0">
                  <c:v>Region 2</c:v>
                </c:pt>
              </c:strCache>
            </c:strRef>
          </c:tx>
          <c:spPr>
            <a:solidFill>
              <a:srgbClr val="5D5D5D"/>
            </a:solidFill>
            <a:ln w="12700" cap="flat">
              <a:noFill/>
              <a:miter lim="400000"/>
            </a:ln>
            <a:effectLst/>
          </c:spPr>
          <c:invertIfNegative val="0"/>
          <c:dLbls>
            <c:numFmt formatCode="General" sourceLinked="0"/>
            <c:txPr>
              <a:bodyPr/>
              <a:lstStyle/>
              <a:p>
                <a:pPr>
                  <a:defRPr b="0" i="0" strike="noStrike" sz="2200" u="none">
                    <a:solidFill>
                      <a:srgbClr val="FFFFFF"/>
                    </a:solidFill>
                    <a:effectLst>
                      <a:outerShdw sx="100000" sy="100000" kx="0" ky="0" algn="tl" rotWithShape="1" blurRad="127000" dist="65164" dir="2388334">
                        <a:srgbClr val="000000">
                          <a:alpha val="79310"/>
                        </a:srgbClr>
                      </a:outerShdw>
                    </a:effectLst>
                    <a:latin typeface="Gill Sans"/>
                  </a:defRPr>
                </a:pPr>
              </a:p>
            </c:txPr>
            <c:dLblPos val="inEnd"/>
            <c:showLegendKey val="0"/>
            <c:showVal val="0"/>
            <c:showCatName val="0"/>
            <c:showSerName val="0"/>
            <c:showPercent val="0"/>
            <c:showBubbleSize val="0"/>
            <c:showLeaderLines val="0"/>
          </c:dLbls>
          <c:cat>
            <c:strRef>
              <c:f>Sheet1!$B$1:$E$1</c:f>
              <c:strCache>
                <c:ptCount val="4"/>
                <c:pt idx="0">
                  <c:v>2007</c:v>
                </c:pt>
                <c:pt idx="1">
                  <c:v>2008</c:v>
                </c:pt>
                <c:pt idx="2">
                  <c:v>2009</c:v>
                </c:pt>
                <c:pt idx="3">
                  <c:v>2010</c:v>
                </c:pt>
              </c:strCache>
            </c:strRef>
          </c:cat>
          <c:val>
            <c:numRef>
              <c:f>Sheet1!$B$3:$E$3</c:f>
              <c:numCache>
                <c:ptCount val="4"/>
                <c:pt idx="0">
                  <c:v>55.000000</c:v>
                </c:pt>
                <c:pt idx="1">
                  <c:v>43.000000</c:v>
                </c:pt>
                <c:pt idx="2">
                  <c:v>70.000000</c:v>
                </c:pt>
                <c:pt idx="3">
                  <c:v>58.000000</c:v>
                </c:pt>
              </c:numCache>
            </c:numRef>
          </c:val>
        </c:ser>
        <c:gapWidth val="100"/>
        <c:overlap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2400" u="none">
                <a:solidFill>
                  <a:srgbClr val="000000"/>
                </a:solidFill>
                <a:latin typeface="Courier"/>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b="0" i="0" strike="noStrike" sz="2400" u="none">
                <a:solidFill>
                  <a:srgbClr val="000000"/>
                </a:solidFill>
                <a:latin typeface="Courier"/>
              </a:defRPr>
            </a:pPr>
          </a:p>
        </c:txPr>
        <c:crossAx val="2094734552"/>
        <c:crosses val="autoZero"/>
        <c:crossBetween val="between"/>
        <c:majorUnit val="25"/>
        <c:minorUnit val="12.5"/>
      </c:valAx>
      <c:spPr>
        <a:noFill/>
        <a:ln w="12700" cap="flat">
          <a:noFill/>
          <a:miter lim="400000"/>
        </a:ln>
        <a:effectLst/>
      </c:spPr>
    </c:plotArea>
    <c:legend>
      <c:legendPos val="b"/>
      <c:layout>
        <c:manualLayout>
          <c:xMode val="edge"/>
          <c:yMode val="edge"/>
          <c:x val="0"/>
          <c:y val="0.921666"/>
          <c:w val="0.773455"/>
          <c:h val="0.0783343"/>
        </c:manualLayout>
      </c:layout>
      <c:overlay val="1"/>
      <c:spPr>
        <a:noFill/>
        <a:ln w="12700" cap="flat">
          <a:noFill/>
          <a:miter lim="400000"/>
        </a:ln>
        <a:effectLst/>
      </c:spPr>
      <c:txPr>
        <a:bodyPr rot="0"/>
        <a:lstStyle/>
        <a:p>
          <a:pPr>
            <a:defRPr b="0" i="0" strike="noStrike" sz="2400" u="none">
              <a:solidFill>
                <a:srgbClr val="000000"/>
              </a:solidFill>
              <a:latin typeface="Courier"/>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p:nvPr>
            <p:ph type="sldImg"/>
          </p:nvPr>
        </p:nvSpPr>
        <p:spPr>
          <a:xfrm>
            <a:off x="1143000" y="685800"/>
            <a:ext cx="4572000" cy="3429000"/>
          </a:xfrm>
          <a:prstGeom prst="rect">
            <a:avLst/>
          </a:prstGeom>
        </p:spPr>
        <p:txBody>
          <a:bodyPr/>
          <a:lstStyle/>
          <a:p>
            <a:pPr/>
          </a:p>
        </p:txBody>
      </p:sp>
      <p:sp>
        <p:nvSpPr>
          <p:cNvPr id="411" name="Shape 4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584200" latinLnBrk="0">
      <a:defRPr sz="4200">
        <a:latin typeface="Lucida Grande"/>
        <a:ea typeface="Lucida Grande"/>
        <a:cs typeface="Lucida Grande"/>
        <a:sym typeface="Lucida Grande"/>
      </a:defRPr>
    </a:lvl1pPr>
    <a:lvl2pPr indent="228600" defTabSz="584200" latinLnBrk="0">
      <a:defRPr sz="4200">
        <a:latin typeface="Lucida Grande"/>
        <a:ea typeface="Lucida Grande"/>
        <a:cs typeface="Lucida Grande"/>
        <a:sym typeface="Lucida Grande"/>
      </a:defRPr>
    </a:lvl2pPr>
    <a:lvl3pPr indent="457200" defTabSz="584200" latinLnBrk="0">
      <a:defRPr sz="4200">
        <a:latin typeface="Lucida Grande"/>
        <a:ea typeface="Lucida Grande"/>
        <a:cs typeface="Lucida Grande"/>
        <a:sym typeface="Lucida Grande"/>
      </a:defRPr>
    </a:lvl3pPr>
    <a:lvl4pPr indent="685800" defTabSz="584200" latinLnBrk="0">
      <a:defRPr sz="4200">
        <a:latin typeface="Lucida Grande"/>
        <a:ea typeface="Lucida Grande"/>
        <a:cs typeface="Lucida Grande"/>
        <a:sym typeface="Lucida Grande"/>
      </a:defRPr>
    </a:lvl4pPr>
    <a:lvl5pPr indent="914400" defTabSz="584200" latinLnBrk="0">
      <a:defRPr sz="4200">
        <a:latin typeface="Lucida Grande"/>
        <a:ea typeface="Lucida Grande"/>
        <a:cs typeface="Lucida Grande"/>
        <a:sym typeface="Lucida Grande"/>
      </a:defRPr>
    </a:lvl5pPr>
    <a:lvl6pPr indent="1143000" defTabSz="584200" latinLnBrk="0">
      <a:defRPr sz="4200">
        <a:latin typeface="Lucida Grande"/>
        <a:ea typeface="Lucida Grande"/>
        <a:cs typeface="Lucida Grande"/>
        <a:sym typeface="Lucida Grande"/>
      </a:defRPr>
    </a:lvl6pPr>
    <a:lvl7pPr indent="1371600" defTabSz="584200" latinLnBrk="0">
      <a:defRPr sz="4200">
        <a:latin typeface="Lucida Grande"/>
        <a:ea typeface="Lucida Grande"/>
        <a:cs typeface="Lucida Grande"/>
        <a:sym typeface="Lucida Grande"/>
      </a:defRPr>
    </a:lvl7pPr>
    <a:lvl8pPr indent="1600200" defTabSz="584200" latinLnBrk="0">
      <a:defRPr sz="4200">
        <a:latin typeface="Lucida Grande"/>
        <a:ea typeface="Lucida Grande"/>
        <a:cs typeface="Lucida Grande"/>
        <a:sym typeface="Lucida Grande"/>
      </a:defRPr>
    </a:lvl8pPr>
    <a:lvl9pPr indent="1828800" defTabSz="584200" latinLnBrk="0">
      <a:defRPr sz="4200">
        <a:latin typeface="Lucida Grande"/>
        <a:ea typeface="Lucida Grande"/>
        <a:cs typeface="Lucida Grande"/>
        <a:sym typeface="Lucida Grand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solidFill>
          <a:srgbClr val="FFFFFF"/>
        </a:solidFill>
      </p:bgPr>
    </p:bg>
    <p:spTree>
      <p:nvGrpSpPr>
        <p:cNvPr id="1" name=""/>
        <p:cNvGrpSpPr/>
        <p:nvPr/>
      </p:nvGrpSpPr>
      <p:grpSpPr>
        <a:xfrm>
          <a:off x="0" y="0"/>
          <a:ext cx="0" cy="0"/>
          <a:chOff x="0" y="0"/>
          <a:chExt cx="0" cy="0"/>
        </a:xfrm>
      </p:grpSpPr>
      <p:sp>
        <p:nvSpPr>
          <p:cNvPr id="11" name="Shape 11"/>
          <p:cNvSpPr/>
          <p:nvPr/>
        </p:nvSpPr>
        <p:spPr>
          <a:xfrm flipV="1">
            <a:off x="13567172" y="4127186"/>
            <a:ext cx="4261" cy="5445440"/>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2" name="Shape 12">
            <a:hlinkClick r:id="" invalidUrl="" action="ppaction://hlinkshowjump?jump=nextslide" tgtFrame="" tooltip="" history="1" highlightClick="0" endSnd="0"/>
          </p:cNvPr>
          <p:cNvSpPr/>
          <p:nvPr>
            <p:ph type="body" sz="quarter" idx="13"/>
          </p:nvPr>
        </p:nvSpPr>
        <p:spPr>
          <a:xfrm>
            <a:off x="18774078" y="12224742"/>
            <a:ext cx="1446819"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start</a:t>
            </a:r>
          </a:p>
        </p:txBody>
      </p:sp>
      <p:sp>
        <p:nvSpPr>
          <p:cNvPr id="13" name="Shape 13"/>
          <p:cNvSpPr/>
          <p:nvPr>
            <p:ph type="pic" sz="quarter" idx="14"/>
          </p:nvPr>
        </p:nvSpPr>
        <p:spPr>
          <a:xfrm>
            <a:off x="14781609" y="4125515"/>
            <a:ext cx="5447110" cy="5447110"/>
          </a:xfrm>
          <a:prstGeom prst="rect">
            <a:avLst/>
          </a:prstGeom>
        </p:spPr>
        <p:txBody>
          <a:bodyPr lIns="91439" tIns="45719" rIns="91439" bIns="45719">
            <a:noAutofit/>
          </a:bodyPr>
          <a:lstStyle/>
          <a:p>
            <a:pPr/>
          </a:p>
        </p:txBody>
      </p:sp>
      <p:sp>
        <p:nvSpPr>
          <p:cNvPr id="14" name="Shape 14"/>
          <p:cNvSpPr/>
          <p:nvPr>
            <p:ph type="title"/>
          </p:nvPr>
        </p:nvSpPr>
        <p:spPr>
          <a:xfrm>
            <a:off x="4530328" y="4125515"/>
            <a:ext cx="7840266" cy="3625454"/>
          </a:xfrm>
          <a:prstGeom prst="rect">
            <a:avLst/>
          </a:prstGeom>
        </p:spPr>
        <p:txBody>
          <a:bodyPr lIns="71437" tIns="71437" rIns="71437" bIns="71437" anchor="b">
            <a:noAutofit/>
          </a:bodyPr>
          <a:lstStyle/>
          <a:p>
            <a:pPr/>
            <a:r>
              <a:t>标题文本</a:t>
            </a:r>
          </a:p>
        </p:txBody>
      </p:sp>
      <p:sp>
        <p:nvSpPr>
          <p:cNvPr id="15" name="Shape 15"/>
          <p:cNvSpPr/>
          <p:nvPr>
            <p:ph type="body" sz="quarter" idx="1"/>
          </p:nvPr>
        </p:nvSpPr>
        <p:spPr>
          <a:xfrm>
            <a:off x="4530328" y="7750968"/>
            <a:ext cx="7840266" cy="875111"/>
          </a:xfrm>
          <a:prstGeom prst="rect">
            <a:avLst/>
          </a:prstGeom>
        </p:spPr>
        <p:txBody>
          <a:bodyPr lIns="71437" tIns="71437" rIns="71437" bIns="71437">
            <a:noAutofit/>
          </a:bodyPr>
          <a:lstStyle>
            <a:lvl1pPr algn="r" defTabSz="584200">
              <a:defRPr sz="4600">
                <a:solidFill>
                  <a:srgbClr val="000000"/>
                </a:solidFill>
                <a:latin typeface="+mn-lt"/>
                <a:ea typeface="+mn-ea"/>
                <a:cs typeface="+mn-cs"/>
                <a:sym typeface="Courier"/>
              </a:defRPr>
            </a:lvl1pPr>
            <a:lvl2pPr indent="0" algn="r" defTabSz="584200">
              <a:defRPr sz="4600">
                <a:solidFill>
                  <a:srgbClr val="000000"/>
                </a:solidFill>
                <a:latin typeface="+mn-lt"/>
                <a:ea typeface="+mn-ea"/>
                <a:cs typeface="+mn-cs"/>
                <a:sym typeface="Courier"/>
              </a:defRPr>
            </a:lvl2pPr>
            <a:lvl3pPr indent="0" algn="r" defTabSz="584200">
              <a:defRPr sz="4600">
                <a:solidFill>
                  <a:srgbClr val="000000"/>
                </a:solidFill>
                <a:latin typeface="+mn-lt"/>
                <a:ea typeface="+mn-ea"/>
                <a:cs typeface="+mn-cs"/>
                <a:sym typeface="Courier"/>
              </a:defRPr>
            </a:lvl3pPr>
            <a:lvl4pPr indent="0" algn="r" defTabSz="584200">
              <a:defRPr sz="4600">
                <a:solidFill>
                  <a:srgbClr val="000000"/>
                </a:solidFill>
                <a:latin typeface="+mn-lt"/>
                <a:ea typeface="+mn-ea"/>
                <a:cs typeface="+mn-cs"/>
                <a:sym typeface="Courier"/>
              </a:defRPr>
            </a:lvl4pPr>
            <a:lvl5pPr indent="0" algn="r" defTabSz="584200">
              <a:defRPr sz="4600">
                <a:solidFill>
                  <a:srgbClr val="000000"/>
                </a:solidFill>
                <a:latin typeface="+mn-lt"/>
                <a:ea typeface="+mn-ea"/>
                <a:cs typeface="+mn-cs"/>
                <a:sym typeface="Courier"/>
              </a:defRPr>
            </a:lvl5pPr>
          </a:lstStyle>
          <a:p>
            <a:pPr/>
            <a:r>
              <a:t>正文级别 1</a:t>
            </a:r>
          </a:p>
          <a:p>
            <a:pPr lvl="1"/>
            <a:r>
              <a:t>正文级别 2</a:t>
            </a:r>
          </a:p>
          <a:p>
            <a:pPr lvl="2"/>
            <a:r>
              <a:t>正文级别 3</a:t>
            </a:r>
          </a:p>
          <a:p>
            <a:pPr lvl="3"/>
            <a:r>
              <a:t>正文级别 4</a:t>
            </a:r>
          </a:p>
          <a:p>
            <a:pPr lvl="4"/>
            <a:r>
              <a:t>正文级别 5</a:t>
            </a:r>
          </a:p>
        </p:txBody>
      </p:sp>
      <p:sp>
        <p:nvSpPr>
          <p:cNvPr id="16" name="Shape 16"/>
          <p:cNvSpPr/>
          <p:nvPr>
            <p:ph type="sldNum" sz="quarter" idx="2"/>
          </p:nvPr>
        </p:nvSpPr>
        <p:spPr>
          <a:xfrm>
            <a:off x="11968559" y="13073062"/>
            <a:ext cx="434976" cy="460376"/>
          </a:xfrm>
          <a:prstGeom prst="rect">
            <a:avLst/>
          </a:prstGeom>
        </p:spPr>
        <p:txBody>
          <a:bodyPr lIns="71437" tIns="71437" rIns="71437" bIns="71437"/>
          <a:lstStyle>
            <a:lvl1pPr defTabSz="584200">
              <a:defRPr sz="22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52" name="Shape 152">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53" name="Shape 153"/>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Right">
    <p:bg>
      <p:bgPr>
        <a:solidFill>
          <a:srgbClr val="FFFFFF"/>
        </a:solidFill>
      </p:bgPr>
    </p:bg>
    <p:spTree>
      <p:nvGrpSpPr>
        <p:cNvPr id="1" name=""/>
        <p:cNvGrpSpPr/>
        <p:nvPr/>
      </p:nvGrpSpPr>
      <p:grpSpPr>
        <a:xfrm>
          <a:off x="0" y="0"/>
          <a:ext cx="0" cy="0"/>
          <a:chOff x="0" y="0"/>
          <a:chExt cx="0" cy="0"/>
        </a:xfrm>
      </p:grpSpPr>
      <p:sp>
        <p:nvSpPr>
          <p:cNvPr id="160" name="Shape 160">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61" name="Shape 161"/>
          <p:cNvSpPr/>
          <p:nvPr/>
        </p:nvSpPr>
        <p:spPr>
          <a:xfrm flipH="1" flipV="1">
            <a:off x="19942967"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62" name="Shape 162"/>
          <p:cNvSpPr/>
          <p:nvPr>
            <p:ph type="title"/>
          </p:nvPr>
        </p:nvSpPr>
        <p:spPr>
          <a:xfrm>
            <a:off x="5601890" y="2160984"/>
            <a:ext cx="13108782" cy="4697016"/>
          </a:xfrm>
          <a:prstGeom prst="rect">
            <a:avLst/>
          </a:prstGeom>
        </p:spPr>
        <p:txBody>
          <a:bodyPr lIns="71437" tIns="71437" rIns="71437" bIns="71437">
            <a:noAutofit/>
          </a:bodyPr>
          <a:lstStyle>
            <a:lvl1pPr>
              <a:defRPr sz="13400"/>
            </a:lvl1pPr>
          </a:lstStyle>
          <a:p>
            <a:pPr/>
            <a:r>
              <a:t>标题文本</a:t>
            </a:r>
          </a:p>
        </p:txBody>
      </p:sp>
      <p:sp>
        <p:nvSpPr>
          <p:cNvPr id="163" name="Shape 163"/>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Left">
    <p:bg>
      <p:bgPr>
        <a:solidFill>
          <a:srgbClr val="FFFFFF"/>
        </a:solidFill>
      </p:bgPr>
    </p:bg>
    <p:spTree>
      <p:nvGrpSpPr>
        <p:cNvPr id="1" name=""/>
        <p:cNvGrpSpPr/>
        <p:nvPr/>
      </p:nvGrpSpPr>
      <p:grpSpPr>
        <a:xfrm>
          <a:off x="0" y="0"/>
          <a:ext cx="0" cy="0"/>
          <a:chOff x="0" y="0"/>
          <a:chExt cx="0" cy="0"/>
        </a:xfrm>
      </p:grpSpPr>
      <p:sp>
        <p:nvSpPr>
          <p:cNvPr id="170" name="Shape 170">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71" name="Shape 171"/>
          <p:cNvSpPr/>
          <p:nvPr/>
        </p:nvSpPr>
        <p:spPr>
          <a:xfrm flipH="1" flipV="1">
            <a:off x="4458889"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72" name="Shape 172"/>
          <p:cNvSpPr/>
          <p:nvPr>
            <p:ph type="title"/>
          </p:nvPr>
        </p:nvSpPr>
        <p:spPr>
          <a:xfrm>
            <a:off x="5601890" y="2160984"/>
            <a:ext cx="13108782" cy="4697016"/>
          </a:xfrm>
          <a:prstGeom prst="rect">
            <a:avLst/>
          </a:prstGeom>
        </p:spPr>
        <p:txBody>
          <a:bodyPr lIns="71437" tIns="71437" rIns="71437" bIns="71437">
            <a:noAutofit/>
          </a:bodyPr>
          <a:lstStyle>
            <a:lvl1pPr algn="l">
              <a:defRPr sz="13400"/>
            </a:lvl1pPr>
          </a:lstStyle>
          <a:p>
            <a:pPr/>
            <a:r>
              <a:t>标题文本</a:t>
            </a:r>
          </a:p>
        </p:txBody>
      </p:sp>
      <p:sp>
        <p:nvSpPr>
          <p:cNvPr id="173" name="Shape 173"/>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Photo Right">
    <p:bg>
      <p:bgPr>
        <a:solidFill>
          <a:srgbClr val="FFFFFF"/>
        </a:solidFill>
      </p:bgPr>
    </p:bg>
    <p:spTree>
      <p:nvGrpSpPr>
        <p:cNvPr id="1" name=""/>
        <p:cNvGrpSpPr/>
        <p:nvPr/>
      </p:nvGrpSpPr>
      <p:grpSpPr>
        <a:xfrm>
          <a:off x="0" y="0"/>
          <a:ext cx="0" cy="0"/>
          <a:chOff x="0" y="0"/>
          <a:chExt cx="0" cy="0"/>
        </a:xfrm>
      </p:grpSpPr>
      <p:sp>
        <p:nvSpPr>
          <p:cNvPr id="180" name="Shape 180">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81" name="Shape 181"/>
          <p:cNvSpPr/>
          <p:nvPr/>
        </p:nvSpPr>
        <p:spPr>
          <a:xfrm flipH="1" flipV="1">
            <a:off x="19942967"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82" name="Shape 182"/>
          <p:cNvSpPr/>
          <p:nvPr>
            <p:ph type="pic" sz="quarter" idx="14"/>
          </p:nvPr>
        </p:nvSpPr>
        <p:spPr>
          <a:xfrm>
            <a:off x="14013656" y="2160984"/>
            <a:ext cx="4697016" cy="4697016"/>
          </a:xfrm>
          <a:prstGeom prst="rect">
            <a:avLst/>
          </a:prstGeom>
        </p:spPr>
        <p:txBody>
          <a:bodyPr lIns="91439" tIns="45719" rIns="91439" bIns="45719">
            <a:noAutofit/>
          </a:bodyPr>
          <a:lstStyle/>
          <a:p>
            <a:pPr/>
          </a:p>
        </p:txBody>
      </p:sp>
      <p:sp>
        <p:nvSpPr>
          <p:cNvPr id="183" name="Shape 183"/>
          <p:cNvSpPr/>
          <p:nvPr>
            <p:ph type="title"/>
          </p:nvPr>
        </p:nvSpPr>
        <p:spPr>
          <a:xfrm>
            <a:off x="5601890" y="7536656"/>
            <a:ext cx="13108782" cy="2250282"/>
          </a:xfrm>
          <a:prstGeom prst="rect">
            <a:avLst/>
          </a:prstGeom>
        </p:spPr>
        <p:txBody>
          <a:bodyPr lIns="71437" tIns="71437" rIns="71437" bIns="71437">
            <a:noAutofit/>
          </a:bodyPr>
          <a:lstStyle>
            <a:lvl1pPr>
              <a:defRPr sz="13400"/>
            </a:lvl1pPr>
          </a:lstStyle>
          <a:p>
            <a:pPr/>
            <a:r>
              <a:t>标题文本</a:t>
            </a:r>
          </a:p>
        </p:txBody>
      </p:sp>
      <p:sp>
        <p:nvSpPr>
          <p:cNvPr id="184" name="Shape 184"/>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Photo Left">
    <p:bg>
      <p:bgPr>
        <a:solidFill>
          <a:srgbClr val="FFFFFF"/>
        </a:solidFill>
      </p:bgPr>
    </p:bg>
    <p:spTree>
      <p:nvGrpSpPr>
        <p:cNvPr id="1" name=""/>
        <p:cNvGrpSpPr/>
        <p:nvPr/>
      </p:nvGrpSpPr>
      <p:grpSpPr>
        <a:xfrm>
          <a:off x="0" y="0"/>
          <a:ext cx="0" cy="0"/>
          <a:chOff x="0" y="0"/>
          <a:chExt cx="0" cy="0"/>
        </a:xfrm>
      </p:grpSpPr>
      <p:sp>
        <p:nvSpPr>
          <p:cNvPr id="191" name="Shape 191">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92" name="Shape 192"/>
          <p:cNvSpPr/>
          <p:nvPr/>
        </p:nvSpPr>
        <p:spPr>
          <a:xfrm flipH="1" flipV="1">
            <a:off x="4458889"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93" name="Shape 193"/>
          <p:cNvSpPr/>
          <p:nvPr>
            <p:ph type="pic" sz="quarter" idx="14"/>
          </p:nvPr>
        </p:nvSpPr>
        <p:spPr>
          <a:xfrm>
            <a:off x="5601890" y="2160984"/>
            <a:ext cx="4697017" cy="4697016"/>
          </a:xfrm>
          <a:prstGeom prst="rect">
            <a:avLst/>
          </a:prstGeom>
        </p:spPr>
        <p:txBody>
          <a:bodyPr lIns="91439" tIns="45719" rIns="91439" bIns="45719">
            <a:noAutofit/>
          </a:bodyPr>
          <a:lstStyle/>
          <a:p>
            <a:pPr/>
          </a:p>
        </p:txBody>
      </p:sp>
      <p:sp>
        <p:nvSpPr>
          <p:cNvPr id="194" name="Shape 194"/>
          <p:cNvSpPr/>
          <p:nvPr>
            <p:ph type="title"/>
          </p:nvPr>
        </p:nvSpPr>
        <p:spPr>
          <a:xfrm>
            <a:off x="5601890" y="7536656"/>
            <a:ext cx="13108782" cy="2250282"/>
          </a:xfrm>
          <a:prstGeom prst="rect">
            <a:avLst/>
          </a:prstGeom>
        </p:spPr>
        <p:txBody>
          <a:bodyPr lIns="71437" tIns="71437" rIns="71437" bIns="71437">
            <a:noAutofit/>
          </a:bodyPr>
          <a:lstStyle>
            <a:lvl1pPr algn="l">
              <a:defRPr sz="13400"/>
            </a:lvl1pPr>
          </a:lstStyle>
          <a:p>
            <a:pPr/>
            <a:r>
              <a:t>标题文本</a:t>
            </a:r>
          </a:p>
        </p:txBody>
      </p:sp>
      <p:sp>
        <p:nvSpPr>
          <p:cNvPr id="195" name="Shape 195"/>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wo Photos">
    <p:bg>
      <p:bgPr>
        <a:solidFill>
          <a:srgbClr val="FFFFFF"/>
        </a:solidFill>
      </p:bgPr>
    </p:bg>
    <p:spTree>
      <p:nvGrpSpPr>
        <p:cNvPr id="1" name=""/>
        <p:cNvGrpSpPr/>
        <p:nvPr/>
      </p:nvGrpSpPr>
      <p:grpSpPr>
        <a:xfrm>
          <a:off x="0" y="0"/>
          <a:ext cx="0" cy="0"/>
          <a:chOff x="0" y="0"/>
          <a:chExt cx="0" cy="0"/>
        </a:xfrm>
      </p:grpSpPr>
      <p:sp>
        <p:nvSpPr>
          <p:cNvPr id="202" name="Shape 202"/>
          <p:cNvSpPr/>
          <p:nvPr/>
        </p:nvSpPr>
        <p:spPr>
          <a:xfrm flipV="1">
            <a:off x="6826666" y="5484194"/>
            <a:ext cx="18" cy="5446176"/>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03" name="Shape 203">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204" name="Shape 204"/>
          <p:cNvSpPr/>
          <p:nvPr>
            <p:ph type="pic" sz="quarter" idx="14"/>
          </p:nvPr>
        </p:nvSpPr>
        <p:spPr>
          <a:xfrm>
            <a:off x="8066484" y="5482828"/>
            <a:ext cx="5447110" cy="5447110"/>
          </a:xfrm>
          <a:prstGeom prst="rect">
            <a:avLst/>
          </a:prstGeom>
        </p:spPr>
        <p:txBody>
          <a:bodyPr lIns="91439" tIns="45719" rIns="91439" bIns="45719">
            <a:noAutofit/>
          </a:bodyPr>
          <a:lstStyle/>
          <a:p>
            <a:pPr/>
          </a:p>
        </p:txBody>
      </p:sp>
      <p:sp>
        <p:nvSpPr>
          <p:cNvPr id="205" name="Shape 205"/>
          <p:cNvSpPr/>
          <p:nvPr>
            <p:ph type="pic" sz="quarter" idx="15"/>
          </p:nvPr>
        </p:nvSpPr>
        <p:spPr>
          <a:xfrm>
            <a:off x="14638734" y="5482828"/>
            <a:ext cx="5447110" cy="5447110"/>
          </a:xfrm>
          <a:prstGeom prst="rect">
            <a:avLst/>
          </a:prstGeom>
        </p:spPr>
        <p:txBody>
          <a:bodyPr lIns="91439" tIns="45719" rIns="91439" bIns="45719">
            <a:noAutofit/>
          </a:bodyPr>
          <a:lstStyle/>
          <a:p>
            <a:pPr/>
          </a:p>
        </p:txBody>
      </p:sp>
      <p:sp>
        <p:nvSpPr>
          <p:cNvPr id="206" name="Shape 206"/>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Photo &amp; Text">
    <p:bg>
      <p:bgPr>
        <a:solidFill>
          <a:srgbClr val="FFFFFF"/>
        </a:solidFill>
      </p:bgPr>
    </p:bg>
    <p:spTree>
      <p:nvGrpSpPr>
        <p:cNvPr id="1" name=""/>
        <p:cNvGrpSpPr/>
        <p:nvPr/>
      </p:nvGrpSpPr>
      <p:grpSpPr>
        <a:xfrm>
          <a:off x="0" y="0"/>
          <a:ext cx="0" cy="0"/>
          <a:chOff x="0" y="0"/>
          <a:chExt cx="0" cy="0"/>
        </a:xfrm>
      </p:grpSpPr>
      <p:sp>
        <p:nvSpPr>
          <p:cNvPr id="213" name="Shape 213"/>
          <p:cNvSpPr/>
          <p:nvPr>
            <p:ph type="pic" sz="quarter" idx="13"/>
          </p:nvPr>
        </p:nvSpPr>
        <p:spPr>
          <a:xfrm>
            <a:off x="6744890" y="5482828"/>
            <a:ext cx="5447110" cy="5447110"/>
          </a:xfrm>
          <a:prstGeom prst="rect">
            <a:avLst/>
          </a:prstGeom>
        </p:spPr>
        <p:txBody>
          <a:bodyPr lIns="91439" tIns="45719" rIns="91439" bIns="45719">
            <a:noAutofit/>
          </a:bodyPr>
          <a:lstStyle/>
          <a:p>
            <a:pPr/>
          </a:p>
        </p:txBody>
      </p:sp>
      <p:sp>
        <p:nvSpPr>
          <p:cNvPr id="214" name="Shape 214"/>
          <p:cNvSpPr/>
          <p:nvPr/>
        </p:nvSpPr>
        <p:spPr>
          <a:xfrm flipV="1">
            <a:off x="13398917" y="5484194"/>
            <a:ext cx="18" cy="5446176"/>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15" name="Shape 215">
            <a:hlinkClick r:id="" invalidUrl="" action="ppaction://hlinkshowjump?jump=nextslide" tgtFrame="" tooltip="" history="1" highlightClick="0" endSnd="0"/>
          </p:cNvPr>
          <p:cNvSpPr/>
          <p:nvPr>
            <p:ph type="body" sz="quarter" idx="14"/>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216" name="Shape 216"/>
          <p:cNvSpPr/>
          <p:nvPr>
            <p:ph type="body" sz="quarter" idx="15"/>
          </p:nvPr>
        </p:nvSpPr>
        <p:spPr>
          <a:xfrm>
            <a:off x="14031515" y="7248921"/>
            <a:ext cx="6036470" cy="3683001"/>
          </a:xfrm>
          <a:prstGeom prst="rect">
            <a:avLst/>
          </a:prstGeom>
        </p:spPr>
        <p:txBody>
          <a:bodyPr lIns="71437" tIns="71437" rIns="71437" bIns="71437" anchor="ctr">
            <a:spAutoFit/>
          </a:bodyPr>
          <a:lstStyle>
            <a:lvl1pPr algn="l" defTabSz="584200">
              <a:lnSpc>
                <a:spcPts val="4200"/>
              </a:lnSpc>
              <a:defRPr sz="2400">
                <a:solidFill>
                  <a:srgbClr val="232323"/>
                </a:solidFill>
                <a:latin typeface="+mn-lt"/>
                <a:ea typeface="+mn-ea"/>
                <a:cs typeface="+mn-cs"/>
                <a:sym typeface="Courier"/>
              </a:defRPr>
            </a:lvl1pPr>
          </a:lstStyle>
          <a:p>
            <a:pPr/>
            <a:r>
              <a:t>Sed ut perspiciatis unde omnis iste voluptatem accusantium laudantium, totam rem aperiam, eaque ipsa quae ab illo inventore veritatis et quasi architecto beatae vitae dicta sunt explicabo. Nemo enim ipsam voluptatem quia voluptas sit aspernatur aut odit.</a:t>
            </a:r>
          </a:p>
        </p:txBody>
      </p:sp>
      <p:sp>
        <p:nvSpPr>
          <p:cNvPr id="217" name="Shape 217"/>
          <p:cNvSpPr/>
          <p:nvPr>
            <p:ph type="body" sz="quarter" idx="16"/>
          </p:nvPr>
        </p:nvSpPr>
        <p:spPr>
          <a:xfrm>
            <a:off x="14031515" y="5732859"/>
            <a:ext cx="6036470"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sp>
        <p:nvSpPr>
          <p:cNvPr id="218" name="Shape 218"/>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Line Chart">
    <p:bg>
      <p:bgPr>
        <a:solidFill>
          <a:srgbClr val="FFFFFF"/>
        </a:solidFill>
      </p:bgPr>
    </p:bg>
    <p:spTree>
      <p:nvGrpSpPr>
        <p:cNvPr id="1" name=""/>
        <p:cNvGrpSpPr/>
        <p:nvPr/>
      </p:nvGrpSpPr>
      <p:grpSpPr>
        <a:xfrm>
          <a:off x="0" y="0"/>
          <a:ext cx="0" cy="0"/>
          <a:chOff x="0" y="0"/>
          <a:chExt cx="0" cy="0"/>
        </a:xfrm>
      </p:grpSpPr>
      <p:sp>
        <p:nvSpPr>
          <p:cNvPr id="225" name="Shape 225">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226" name="Shape 226"/>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graphicFrame>
        <p:nvGraphicFramePr>
          <p:cNvPr id="227" name="Chart 227"/>
          <p:cNvGraphicFramePr/>
          <p:nvPr/>
        </p:nvGraphicFramePr>
        <p:xfrm>
          <a:off x="12507515" y="4409082"/>
          <a:ext cx="7575452" cy="5737226"/>
        </p:xfrm>
        <a:graphic xmlns:a="http://schemas.openxmlformats.org/drawingml/2006/main">
          <a:graphicData uri="http://schemas.openxmlformats.org/drawingml/2006/chart">
            <c:chart xmlns:c="http://schemas.openxmlformats.org/drawingml/2006/chart" r:id="rId2"/>
          </a:graphicData>
        </a:graphic>
      </p:graphicFrame>
      <p:sp>
        <p:nvSpPr>
          <p:cNvPr id="228" name="Shape 228"/>
          <p:cNvSpPr/>
          <p:nvPr>
            <p:ph type="body" sz="quarter" idx="14"/>
          </p:nvPr>
        </p:nvSpPr>
        <p:spPr>
          <a:xfrm>
            <a:off x="14049375" y="2607468"/>
            <a:ext cx="6036469"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sp>
        <p:nvSpPr>
          <p:cNvPr id="229" name="Shape 229"/>
          <p:cNvSpPr/>
          <p:nvPr>
            <p:ph type="title"/>
          </p:nvPr>
        </p:nvSpPr>
        <p:spPr>
          <a:xfrm>
            <a:off x="5601890" y="2160984"/>
            <a:ext cx="6590110" cy="3446860"/>
          </a:xfrm>
          <a:prstGeom prst="rect">
            <a:avLst/>
          </a:prstGeom>
        </p:spPr>
        <p:txBody>
          <a:bodyPr lIns="71437" tIns="71437" rIns="71437" bIns="71437">
            <a:noAutofit/>
          </a:bodyPr>
          <a:lstStyle/>
          <a:p>
            <a:pPr/>
            <a:r>
              <a:t>标题文本</a:t>
            </a:r>
          </a:p>
        </p:txBody>
      </p:sp>
      <p:sp>
        <p:nvSpPr>
          <p:cNvPr id="230" name="Shape 230"/>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Chart">
    <p:bg>
      <p:bgPr>
        <a:solidFill>
          <a:srgbClr val="FFFFFF"/>
        </a:solidFill>
      </p:bgPr>
    </p:bg>
    <p:spTree>
      <p:nvGrpSpPr>
        <p:cNvPr id="1" name=""/>
        <p:cNvGrpSpPr/>
        <p:nvPr/>
      </p:nvGrpSpPr>
      <p:grpSpPr>
        <a:xfrm>
          <a:off x="0" y="0"/>
          <a:ext cx="0" cy="0"/>
          <a:chOff x="0" y="0"/>
          <a:chExt cx="0" cy="0"/>
        </a:xfrm>
      </p:grpSpPr>
      <p:sp>
        <p:nvSpPr>
          <p:cNvPr id="237" name="Shape 237">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238" name="Shape 238"/>
          <p:cNvSpPr/>
          <p:nvPr/>
        </p:nvSpPr>
        <p:spPr>
          <a:xfrm flipH="1" flipV="1">
            <a:off x="12256247" y="2473321"/>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39" name="Shape 239"/>
          <p:cNvSpPr/>
          <p:nvPr>
            <p:ph type="body" sz="quarter" idx="14"/>
          </p:nvPr>
        </p:nvSpPr>
        <p:spPr>
          <a:xfrm>
            <a:off x="14049375" y="2607468"/>
            <a:ext cx="6036469"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graphicFrame>
        <p:nvGraphicFramePr>
          <p:cNvPr id="240" name="Chart 240"/>
          <p:cNvGraphicFramePr/>
          <p:nvPr/>
        </p:nvGraphicFramePr>
        <p:xfrm>
          <a:off x="12263437" y="4587676"/>
          <a:ext cx="7804548" cy="5594351"/>
        </p:xfrm>
        <a:graphic xmlns:a="http://schemas.openxmlformats.org/drawingml/2006/main">
          <a:graphicData uri="http://schemas.openxmlformats.org/drawingml/2006/chart">
            <c:chart xmlns:c="http://schemas.openxmlformats.org/drawingml/2006/chart" r:id="rId2"/>
          </a:graphicData>
        </a:graphic>
      </p:graphicFrame>
      <p:sp>
        <p:nvSpPr>
          <p:cNvPr id="241" name="Shape 241"/>
          <p:cNvSpPr/>
          <p:nvPr>
            <p:ph type="title"/>
          </p:nvPr>
        </p:nvSpPr>
        <p:spPr>
          <a:xfrm>
            <a:off x="4451701" y="2473321"/>
            <a:ext cx="6590111" cy="3446860"/>
          </a:xfrm>
          <a:prstGeom prst="rect">
            <a:avLst/>
          </a:prstGeom>
        </p:spPr>
        <p:txBody>
          <a:bodyPr lIns="71437" tIns="71437" rIns="71437" bIns="71437">
            <a:noAutofit/>
          </a:bodyPr>
          <a:lstStyle/>
          <a:p>
            <a:pPr/>
            <a:r>
              <a:t>标题文本</a:t>
            </a:r>
          </a:p>
        </p:txBody>
      </p:sp>
      <p:sp>
        <p:nvSpPr>
          <p:cNvPr id="242" name="Shape 242"/>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Table">
    <p:bg>
      <p:bgPr>
        <a:solidFill>
          <a:srgbClr val="FFFFFF"/>
        </a:solidFill>
      </p:bgPr>
    </p:bg>
    <p:spTree>
      <p:nvGrpSpPr>
        <p:cNvPr id="1" name=""/>
        <p:cNvGrpSpPr/>
        <p:nvPr/>
      </p:nvGrpSpPr>
      <p:grpSpPr>
        <a:xfrm>
          <a:off x="0" y="0"/>
          <a:ext cx="0" cy="0"/>
          <a:chOff x="0" y="0"/>
          <a:chExt cx="0" cy="0"/>
        </a:xfrm>
      </p:grpSpPr>
      <p:sp>
        <p:nvSpPr>
          <p:cNvPr id="249" name="Shape 249">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250" name="Shape 250"/>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51" name="Shape 251"/>
          <p:cNvSpPr/>
          <p:nvPr>
            <p:ph type="body" sz="quarter" idx="14"/>
          </p:nvPr>
        </p:nvSpPr>
        <p:spPr>
          <a:xfrm>
            <a:off x="14040445" y="2589609"/>
            <a:ext cx="6036470"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graphicFrame>
        <p:nvGraphicFramePr>
          <p:cNvPr id="252" name="Table 252"/>
          <p:cNvGraphicFramePr/>
          <p:nvPr/>
        </p:nvGraphicFramePr>
        <p:xfrm>
          <a:off x="14049375" y="4518421"/>
          <a:ext cx="6018610" cy="5750720"/>
        </p:xfrm>
        <a:graphic xmlns:a="http://schemas.openxmlformats.org/drawingml/2006/main">
          <a:graphicData uri="http://schemas.openxmlformats.org/drawingml/2006/table">
            <a:tbl>
              <a:tblPr firstCol="1" firstRow="1" lastCol="0" lastRow="1" bandCol="0" bandRow="0" rtl="0">
                <a:tableStyleId>{4C3C2611-4C71-4FC5-86AE-919BDF0F9419}</a:tableStyleId>
              </a:tblPr>
              <a:tblGrid>
                <a:gridCol w="2006203"/>
                <a:gridCol w="2006203"/>
                <a:gridCol w="2006203"/>
              </a:tblGrid>
              <a:tr h="1150143">
                <a:tc>
                  <a:txBody>
                    <a:bodyPr/>
                    <a:lstStyle/>
                    <a:p>
                      <a:pPr defTabSz="914400">
                        <a:tabLst>
                          <a:tab pos="647700" algn="l"/>
                        </a:tabLst>
                        <a:defRPr b="0" sz="1800">
                          <a:solidFill>
                            <a:srgbClr val="000000"/>
                          </a:solidFill>
                        </a:defRPr>
                      </a:pPr>
                      <a:r>
                        <a:rPr b="1" sz="2400">
                          <a:latin typeface="+mn-lt"/>
                          <a:ea typeface="+mn-ea"/>
                          <a:cs typeface="+mn-cs"/>
                          <a:sym typeface="Courier"/>
                        </a:rPr>
                        <a:t>Lorem</a:t>
                      </a:r>
                    </a:p>
                  </a:txBody>
                  <a:tcPr marL="63500" marR="63500" marT="63500" marB="635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tabLst>
                          <a:tab pos="647700" algn="l"/>
                        </a:tabLst>
                        <a:defRPr b="0" sz="1800">
                          <a:solidFill>
                            <a:srgbClr val="000000"/>
                          </a:solidFill>
                        </a:defRPr>
                      </a:pPr>
                      <a:r>
                        <a:rPr b="1" sz="2400">
                          <a:latin typeface="+mn-lt"/>
                          <a:ea typeface="+mn-ea"/>
                          <a:cs typeface="+mn-cs"/>
                          <a:sym typeface="Courier"/>
                        </a:rPr>
                        <a:t>Ipsum</a:t>
                      </a:r>
                    </a:p>
                  </a:txBody>
                  <a:tcPr marL="63500" marR="63500" marT="63500" marB="635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c>
                  <a:txBody>
                    <a:bodyPr/>
                    <a:lstStyle/>
                    <a:p>
                      <a:pPr defTabSz="914400">
                        <a:tabLst>
                          <a:tab pos="647700" algn="l"/>
                        </a:tabLst>
                        <a:defRPr b="0" sz="1800">
                          <a:solidFill>
                            <a:srgbClr val="000000"/>
                          </a:solidFill>
                        </a:defRPr>
                      </a:pPr>
                      <a:r>
                        <a:rPr b="1" sz="2400">
                          <a:latin typeface="+mn-lt"/>
                          <a:ea typeface="+mn-ea"/>
                          <a:cs typeface="+mn-cs"/>
                          <a:sym typeface="Courier"/>
                        </a:rPr>
                        <a:t>Dolor</a:t>
                      </a:r>
                    </a:p>
                  </a:txBody>
                  <a:tcPr marL="63500" marR="63500" marT="63500" marB="63500" anchor="ctr"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solidFill>
                      <a:srgbClr val="FFFFFF"/>
                    </a:solidFill>
                  </a:tcPr>
                </a:tc>
              </a:tr>
              <a:tr h="1150143">
                <a:tc>
                  <a:txBody>
                    <a:bodyPr/>
                    <a:lstStyle/>
                    <a:p>
                      <a:pPr defTabSz="914400">
                        <a:tabLst>
                          <a:tab pos="647700" algn="l"/>
                        </a:tabLst>
                        <a:defRPr b="0" sz="1800">
                          <a:solidFill>
                            <a:srgbClr val="000000"/>
                          </a:solidFill>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000000"/>
                      </a:solidFill>
                      <a:miter lim="400000"/>
                    </a:lnT>
                    <a:lnB w="12700">
                      <a:solidFill>
                        <a:srgbClr val="929292"/>
                      </a:solidFill>
                      <a:miter lim="400000"/>
                    </a:lnB>
                    <a:solidFill>
                      <a:srgbClr val="FFFFFF"/>
                    </a:solidFill>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000000"/>
                      </a:solidFill>
                      <a:miter lim="400000"/>
                    </a:lnT>
                    <a:lnB w="12700">
                      <a:solidFill>
                        <a:srgbClr val="929292"/>
                      </a:solidFill>
                      <a:miter lim="400000"/>
                    </a:lnB>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000000"/>
                      </a:solidFill>
                      <a:miter lim="400000"/>
                    </a:lnT>
                    <a:lnB w="12700">
                      <a:solidFill>
                        <a:srgbClr val="929292"/>
                      </a:solidFill>
                      <a:miter lim="400000"/>
                    </a:lnB>
                  </a:tcPr>
                </a:tc>
              </a:tr>
              <a:tr h="1150143">
                <a:tc>
                  <a:txBody>
                    <a:bodyPr/>
                    <a:lstStyle/>
                    <a:p>
                      <a:pPr defTabSz="914400">
                        <a:tabLst>
                          <a:tab pos="647700" algn="l"/>
                        </a:tabLst>
                        <a:defRPr b="0" sz="1800">
                          <a:solidFill>
                            <a:srgbClr val="000000"/>
                          </a:solidFill>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tcPr>
                </a:tc>
              </a:tr>
              <a:tr h="1150143">
                <a:tc>
                  <a:txBody>
                    <a:bodyPr/>
                    <a:lstStyle/>
                    <a:p>
                      <a:pPr defTabSz="914400">
                        <a:tabLst>
                          <a:tab pos="647700" algn="l"/>
                        </a:tabLst>
                        <a:defRPr b="0" sz="1800">
                          <a:solidFill>
                            <a:srgbClr val="000000"/>
                          </a:solidFill>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25400">
                      <a:solidFill>
                        <a:srgbClr val="000000"/>
                      </a:solidFill>
                      <a:miter lim="400000"/>
                    </a:lnB>
                    <a:solidFill>
                      <a:srgbClr val="FFFFFF"/>
                    </a:solidFill>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25400">
                      <a:solidFill>
                        <a:srgbClr val="000000"/>
                      </a:solidFill>
                      <a:miter lim="400000"/>
                    </a:lnB>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12700">
                      <a:solidFill>
                        <a:srgbClr val="929292"/>
                      </a:solidFill>
                      <a:miter lim="400000"/>
                    </a:lnT>
                    <a:lnB w="25400">
                      <a:solidFill>
                        <a:srgbClr val="000000"/>
                      </a:solidFill>
                      <a:miter lim="400000"/>
                    </a:lnB>
                  </a:tcPr>
                </a:tc>
              </a:tr>
              <a:tr h="1150143">
                <a:tc>
                  <a:txBody>
                    <a:bodyPr/>
                    <a:lstStyle/>
                    <a:p>
                      <a:pPr defTabSz="914400">
                        <a:tabLst>
                          <a:tab pos="647700" algn="l"/>
                        </a:tabLst>
                        <a:defRPr b="0"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25400">
                      <a:solidFill>
                        <a:srgbClr val="000000"/>
                      </a:solidFill>
                      <a:miter lim="400000"/>
                    </a:lnT>
                    <a:lnB w="12700">
                      <a:solidFill>
                        <a:srgbClr val="929292"/>
                      </a:solidFill>
                      <a:miter lim="400000"/>
                    </a:lnB>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25400">
                      <a:solidFill>
                        <a:srgbClr val="000000"/>
                      </a:solidFill>
                      <a:miter lim="400000"/>
                    </a:lnT>
                    <a:lnB w="12700">
                      <a:solidFill>
                        <a:srgbClr val="929292"/>
                      </a:solidFill>
                      <a:miter lim="400000"/>
                    </a:lnB>
                  </a:tcPr>
                </a:tc>
                <a:tc>
                  <a:txBody>
                    <a:bodyPr/>
                    <a:lstStyle/>
                    <a:p>
                      <a:pPr defTabSz="914400">
                        <a:tabLst>
                          <a:tab pos="647700" algn="l"/>
                        </a:tabLst>
                        <a:defRPr sz="1800">
                          <a:latin typeface="+mn-lt"/>
                          <a:ea typeface="+mn-ea"/>
                          <a:cs typeface="+mn-cs"/>
                          <a:sym typeface="Courier"/>
                        </a:defRPr>
                      </a:pPr>
                    </a:p>
                  </a:txBody>
                  <a:tcPr marL="63500" marR="63500" marT="63500" marB="63500" anchor="ctr" anchorCtr="0" horzOverflow="overflow">
                    <a:lnL w="12700">
                      <a:solidFill>
                        <a:srgbClr val="929292"/>
                      </a:solidFill>
                      <a:miter lim="400000"/>
                    </a:lnL>
                    <a:lnR w="12700">
                      <a:solidFill>
                        <a:srgbClr val="929292"/>
                      </a:solidFill>
                      <a:miter lim="400000"/>
                    </a:lnR>
                    <a:lnT w="25400">
                      <a:solidFill>
                        <a:srgbClr val="000000"/>
                      </a:solidFill>
                      <a:miter lim="400000"/>
                    </a:lnT>
                    <a:lnB w="12700">
                      <a:solidFill>
                        <a:srgbClr val="929292"/>
                      </a:solidFill>
                      <a:miter lim="400000"/>
                    </a:lnB>
                  </a:tcPr>
                </a:tc>
              </a:tr>
            </a:tbl>
          </a:graphicData>
        </a:graphic>
      </p:graphicFrame>
      <p:sp>
        <p:nvSpPr>
          <p:cNvPr id="253" name="Shape 253"/>
          <p:cNvSpPr/>
          <p:nvPr>
            <p:ph type="title"/>
          </p:nvPr>
        </p:nvSpPr>
        <p:spPr>
          <a:xfrm>
            <a:off x="5601890" y="2160984"/>
            <a:ext cx="6590110" cy="3446860"/>
          </a:xfrm>
          <a:prstGeom prst="rect">
            <a:avLst/>
          </a:prstGeom>
        </p:spPr>
        <p:txBody>
          <a:bodyPr lIns="71437" tIns="71437" rIns="71437" bIns="71437">
            <a:noAutofit/>
          </a:bodyPr>
          <a:lstStyle/>
          <a:p>
            <a:pPr/>
            <a:r>
              <a:t>标题文本</a:t>
            </a:r>
          </a:p>
        </p:txBody>
      </p:sp>
      <p:sp>
        <p:nvSpPr>
          <p:cNvPr id="254" name="Shape 254"/>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able of Contents">
    <p:bg>
      <p:bgPr>
        <a:solidFill>
          <a:srgbClr val="FFFFFF"/>
        </a:solidFill>
      </p:bgPr>
    </p:bg>
    <p:spTree>
      <p:nvGrpSpPr>
        <p:cNvPr id="1" name=""/>
        <p:cNvGrpSpPr/>
        <p:nvPr/>
      </p:nvGrpSpPr>
      <p:grpSpPr>
        <a:xfrm>
          <a:off x="0" y="0"/>
          <a:ext cx="0" cy="0"/>
          <a:chOff x="0" y="0"/>
          <a:chExt cx="0" cy="0"/>
        </a:xfrm>
      </p:grpSpPr>
      <p:sp>
        <p:nvSpPr>
          <p:cNvPr id="23" name="Shape 23"/>
          <p:cNvSpPr/>
          <p:nvPr/>
        </p:nvSpPr>
        <p:spPr>
          <a:xfrm>
            <a:off x="5776690" y="2121296"/>
            <a:ext cx="6411517" cy="4079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r">
              <a:lnSpc>
                <a:spcPts val="10100"/>
              </a:lnSpc>
              <a:defRPr sz="9000"/>
            </a:pPr>
            <a:r>
              <a:t>Table </a:t>
            </a:r>
          </a:p>
          <a:p>
            <a:pPr algn="r">
              <a:lnSpc>
                <a:spcPts val="10100"/>
              </a:lnSpc>
              <a:defRPr sz="9000"/>
            </a:pPr>
            <a:r>
              <a:t>Des Matières</a:t>
            </a:r>
          </a:p>
        </p:txBody>
      </p:sp>
      <p:sp>
        <p:nvSpPr>
          <p:cNvPr id="24" name="Shape 24"/>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5" name="Shape 25"/>
          <p:cNvSpPr/>
          <p:nvPr>
            <p:ph type="body" sz="quarter" idx="13"/>
          </p:nvPr>
        </p:nvSpPr>
        <p:spPr>
          <a:xfrm>
            <a:off x="13959169" y="2107406"/>
            <a:ext cx="1575449" cy="1678782"/>
          </a:xfrm>
          <a:prstGeom prst="rect">
            <a:avLst/>
          </a:prstGeom>
        </p:spPr>
        <p:txBody>
          <a:bodyPr wrap="none" lIns="71437" tIns="71437" rIns="71437" bIns="71437" anchor="ctr">
            <a:spAutoFit/>
          </a:bodyPr>
          <a:lstStyle>
            <a:lvl1pPr defTabSz="584200">
              <a:defRPr spc="-1000" sz="10000">
                <a:solidFill>
                  <a:srgbClr val="232323"/>
                </a:solidFill>
                <a:latin typeface="+mn-lt"/>
                <a:ea typeface="+mn-ea"/>
                <a:cs typeface="+mn-cs"/>
                <a:sym typeface="Courier"/>
              </a:defRPr>
            </a:lvl1pPr>
          </a:lstStyle>
          <a:p>
            <a:pPr/>
            <a:r>
              <a:t>01</a:t>
            </a:r>
          </a:p>
        </p:txBody>
      </p:sp>
      <p:sp>
        <p:nvSpPr>
          <p:cNvPr id="26" name="Shape 26"/>
          <p:cNvSpPr/>
          <p:nvPr>
            <p:ph type="body" sz="quarter" idx="14"/>
          </p:nvPr>
        </p:nvSpPr>
        <p:spPr>
          <a:xfrm>
            <a:off x="15698185" y="2393156"/>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27" name="Shape 27"/>
          <p:cNvSpPr/>
          <p:nvPr>
            <p:ph type="body" sz="quarter" idx="15"/>
          </p:nvPr>
        </p:nvSpPr>
        <p:spPr>
          <a:xfrm>
            <a:off x="15692437" y="2777132"/>
            <a:ext cx="4393407" cy="1160861"/>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28" name="Shape 28"/>
          <p:cNvSpPr/>
          <p:nvPr>
            <p:ph type="body" sz="quarter" idx="16"/>
          </p:nvPr>
        </p:nvSpPr>
        <p:spPr>
          <a:xfrm>
            <a:off x="13959169" y="4179093"/>
            <a:ext cx="1575449" cy="1678782"/>
          </a:xfrm>
          <a:prstGeom prst="rect">
            <a:avLst/>
          </a:prstGeom>
        </p:spPr>
        <p:txBody>
          <a:bodyPr wrap="none" lIns="71437" tIns="71437" rIns="71437" bIns="71437" anchor="ctr">
            <a:spAutoFit/>
          </a:bodyPr>
          <a:lstStyle>
            <a:lvl1pPr defTabSz="584200">
              <a:defRPr spc="-1000" sz="10000">
                <a:solidFill>
                  <a:srgbClr val="232323"/>
                </a:solidFill>
                <a:latin typeface="+mn-lt"/>
                <a:ea typeface="+mn-ea"/>
                <a:cs typeface="+mn-cs"/>
                <a:sym typeface="Courier"/>
              </a:defRPr>
            </a:lvl1pPr>
          </a:lstStyle>
          <a:p>
            <a:pPr/>
            <a:r>
              <a:t>02</a:t>
            </a:r>
          </a:p>
        </p:txBody>
      </p:sp>
      <p:sp>
        <p:nvSpPr>
          <p:cNvPr id="29" name="Shape 29"/>
          <p:cNvSpPr/>
          <p:nvPr>
            <p:ph type="body" sz="quarter" idx="17"/>
          </p:nvPr>
        </p:nvSpPr>
        <p:spPr>
          <a:xfrm>
            <a:off x="15698185" y="4464843"/>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30" name="Shape 30"/>
          <p:cNvSpPr/>
          <p:nvPr>
            <p:ph type="body" sz="quarter" idx="18"/>
          </p:nvPr>
        </p:nvSpPr>
        <p:spPr>
          <a:xfrm>
            <a:off x="15692437" y="4848820"/>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31" name="Shape 31"/>
          <p:cNvSpPr/>
          <p:nvPr>
            <p:ph type="body" sz="quarter" idx="19"/>
          </p:nvPr>
        </p:nvSpPr>
        <p:spPr>
          <a:xfrm>
            <a:off x="13959169" y="6375796"/>
            <a:ext cx="1575449" cy="1678783"/>
          </a:xfrm>
          <a:prstGeom prst="rect">
            <a:avLst/>
          </a:prstGeom>
        </p:spPr>
        <p:txBody>
          <a:bodyPr wrap="none" lIns="71437" tIns="71437" rIns="71437" bIns="71437" anchor="ctr">
            <a:spAutoFit/>
          </a:bodyPr>
          <a:lstStyle>
            <a:lvl1pPr defTabSz="584200">
              <a:defRPr spc="-1000" sz="10000">
                <a:solidFill>
                  <a:srgbClr val="232323"/>
                </a:solidFill>
                <a:latin typeface="+mn-lt"/>
                <a:ea typeface="+mn-ea"/>
                <a:cs typeface="+mn-cs"/>
                <a:sym typeface="Courier"/>
              </a:defRPr>
            </a:lvl1pPr>
          </a:lstStyle>
          <a:p>
            <a:pPr/>
            <a:r>
              <a:t>03</a:t>
            </a:r>
          </a:p>
        </p:txBody>
      </p:sp>
      <p:sp>
        <p:nvSpPr>
          <p:cNvPr id="32" name="Shape 32"/>
          <p:cNvSpPr/>
          <p:nvPr>
            <p:ph type="body" sz="quarter" idx="20"/>
          </p:nvPr>
        </p:nvSpPr>
        <p:spPr>
          <a:xfrm>
            <a:off x="15698185" y="6661546"/>
            <a:ext cx="3440251" cy="535783"/>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33" name="Shape 33"/>
          <p:cNvSpPr/>
          <p:nvPr>
            <p:ph type="body" sz="quarter" idx="21"/>
          </p:nvPr>
        </p:nvSpPr>
        <p:spPr>
          <a:xfrm>
            <a:off x="15692437" y="7045523"/>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34" name="Shape 34"/>
          <p:cNvSpPr/>
          <p:nvPr>
            <p:ph type="body" sz="quarter" idx="22"/>
          </p:nvPr>
        </p:nvSpPr>
        <p:spPr>
          <a:xfrm>
            <a:off x="13959169" y="8572500"/>
            <a:ext cx="1575449" cy="1678782"/>
          </a:xfrm>
          <a:prstGeom prst="rect">
            <a:avLst/>
          </a:prstGeom>
        </p:spPr>
        <p:txBody>
          <a:bodyPr wrap="none" lIns="71437" tIns="71437" rIns="71437" bIns="71437" anchor="ctr">
            <a:spAutoFit/>
          </a:bodyPr>
          <a:lstStyle>
            <a:lvl1pPr defTabSz="584200">
              <a:defRPr spc="-1000" sz="10000">
                <a:solidFill>
                  <a:srgbClr val="232323"/>
                </a:solidFill>
                <a:latin typeface="+mn-lt"/>
                <a:ea typeface="+mn-ea"/>
                <a:cs typeface="+mn-cs"/>
                <a:sym typeface="Courier"/>
              </a:defRPr>
            </a:lvl1pPr>
          </a:lstStyle>
          <a:p>
            <a:pPr/>
            <a:r>
              <a:t>04</a:t>
            </a:r>
          </a:p>
        </p:txBody>
      </p:sp>
      <p:sp>
        <p:nvSpPr>
          <p:cNvPr id="35" name="Shape 35"/>
          <p:cNvSpPr/>
          <p:nvPr>
            <p:ph type="body" sz="quarter" idx="23"/>
          </p:nvPr>
        </p:nvSpPr>
        <p:spPr>
          <a:xfrm>
            <a:off x="15698185" y="8858250"/>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36" name="Shape 36"/>
          <p:cNvSpPr/>
          <p:nvPr>
            <p:ph type="body" sz="quarter" idx="24"/>
          </p:nvPr>
        </p:nvSpPr>
        <p:spPr>
          <a:xfrm>
            <a:off x="15692437" y="9242226"/>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37" name="Shape 37">
            <a:hlinkClick r:id="" invalidUrl="" action="ppaction://hlinkshowjump?jump=nextslide" tgtFrame="" tooltip="" history="1" highlightClick="0" endSnd="0"/>
          </p:cNvPr>
          <p:cNvSpPr/>
          <p:nvPr>
            <p:ph type="body" sz="quarter" idx="25"/>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38" name="Shape 38"/>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hank You">
    <p:bg>
      <p:bgPr>
        <a:solidFill>
          <a:srgbClr val="FFFFFF"/>
        </a:solidFill>
      </p:bgPr>
    </p:bg>
    <p:spTree>
      <p:nvGrpSpPr>
        <p:cNvPr id="1" name=""/>
        <p:cNvGrpSpPr/>
        <p:nvPr/>
      </p:nvGrpSpPr>
      <p:grpSpPr>
        <a:xfrm>
          <a:off x="0" y="0"/>
          <a:ext cx="0" cy="0"/>
          <a:chOff x="0" y="0"/>
          <a:chExt cx="0" cy="0"/>
        </a:xfrm>
      </p:grpSpPr>
      <p:sp>
        <p:nvSpPr>
          <p:cNvPr id="261" name="Shape 261"/>
          <p:cNvSpPr/>
          <p:nvPr/>
        </p:nvSpPr>
        <p:spPr>
          <a:xfrm flipV="1">
            <a:off x="13567172" y="4127186"/>
            <a:ext cx="4261" cy="5445440"/>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262" name="Shape 262">
            <a:hlinkClick r:id="" invalidUrl="" action="ppaction://hlinkshowjump?jump=endshow" tgtFrame="" tooltip="" history="1" highlightClick="0" endSnd="0"/>
          </p:cNvPr>
          <p:cNvSpPr/>
          <p:nvPr>
            <p:ph type="body" sz="quarter" idx="13"/>
          </p:nvPr>
        </p:nvSpPr>
        <p:spPr>
          <a:xfrm>
            <a:off x="18774078" y="12224742"/>
            <a:ext cx="1446819"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close</a:t>
            </a:r>
          </a:p>
        </p:txBody>
      </p:sp>
      <p:sp>
        <p:nvSpPr>
          <p:cNvPr id="263" name="Shape 263"/>
          <p:cNvSpPr/>
          <p:nvPr>
            <p:ph type="body" sz="quarter" idx="14"/>
          </p:nvPr>
        </p:nvSpPr>
        <p:spPr>
          <a:xfrm>
            <a:off x="4888033" y="4107656"/>
            <a:ext cx="7304299" cy="4143376"/>
          </a:xfrm>
          <a:prstGeom prst="rect">
            <a:avLst/>
          </a:prstGeom>
        </p:spPr>
        <p:txBody>
          <a:bodyPr wrap="none" lIns="71437" tIns="71437" rIns="71437" bIns="71437" anchor="ctr">
            <a:spAutoFit/>
          </a:bodyPr>
          <a:lstStyle/>
          <a:p>
            <a:pPr algn="r" defTabSz="584200">
              <a:lnSpc>
                <a:spcPts val="15300"/>
              </a:lnSpc>
              <a:defRPr sz="13400">
                <a:solidFill>
                  <a:srgbClr val="000000"/>
                </a:solidFill>
                <a:latin typeface="+mn-lt"/>
                <a:ea typeface="+mn-ea"/>
                <a:cs typeface="+mn-cs"/>
                <a:sym typeface="Courier"/>
              </a:defRPr>
            </a:pPr>
            <a:r>
              <a:t>Thank </a:t>
            </a:r>
          </a:p>
          <a:p>
            <a:pPr algn="r" defTabSz="584200">
              <a:lnSpc>
                <a:spcPts val="15300"/>
              </a:lnSpc>
              <a:defRPr sz="13400">
                <a:solidFill>
                  <a:srgbClr val="000000"/>
                </a:solidFill>
                <a:latin typeface="+mn-lt"/>
                <a:ea typeface="+mn-ea"/>
                <a:cs typeface="+mn-cs"/>
                <a:sym typeface="Courier"/>
              </a:defRPr>
            </a:pPr>
            <a:r>
              <a:t>You</a:t>
            </a:r>
          </a:p>
        </p:txBody>
      </p:sp>
      <p:sp>
        <p:nvSpPr>
          <p:cNvPr id="264" name="Shape 264"/>
          <p:cNvSpPr/>
          <p:nvPr>
            <p:ph type="body" sz="quarter" idx="15"/>
          </p:nvPr>
        </p:nvSpPr>
        <p:spPr>
          <a:xfrm>
            <a:off x="6117545" y="8242101"/>
            <a:ext cx="6076723" cy="660798"/>
          </a:xfrm>
          <a:prstGeom prst="rect">
            <a:avLst/>
          </a:prstGeom>
        </p:spPr>
        <p:txBody>
          <a:bodyPr wrap="none" lIns="71437" tIns="71437" rIns="71437" bIns="71437" anchor="ctr">
            <a:spAutoFit/>
          </a:bodyPr>
          <a:lstStyle>
            <a:lvl1pPr algn="r" defTabSz="584200">
              <a:lnSpc>
                <a:spcPts val="3900"/>
              </a:lnSpc>
              <a:defRPr sz="3200">
                <a:solidFill>
                  <a:srgbClr val="000000"/>
                </a:solidFill>
                <a:latin typeface="+mn-lt"/>
                <a:ea typeface="+mn-ea"/>
                <a:cs typeface="+mn-cs"/>
                <a:sym typeface="Courier"/>
              </a:defRPr>
            </a:lvl1pPr>
          </a:lstStyle>
          <a:p>
            <a:pPr/>
            <a:r>
              <a:t>Presenter: Name Surname</a:t>
            </a:r>
          </a:p>
        </p:txBody>
      </p:sp>
      <p:sp>
        <p:nvSpPr>
          <p:cNvPr id="265" name="Shape 265"/>
          <p:cNvSpPr/>
          <p:nvPr>
            <p:ph type="sldNum" sz="quarter" idx="2"/>
          </p:nvPr>
        </p:nvSpPr>
        <p:spPr>
          <a:xfrm>
            <a:off x="11968559" y="13073062"/>
            <a:ext cx="434976" cy="460376"/>
          </a:xfrm>
          <a:prstGeom prst="rect">
            <a:avLst/>
          </a:prstGeom>
        </p:spPr>
        <p:txBody>
          <a:bodyPr lIns="71437" tIns="71437" rIns="71437" bIns="71437"/>
          <a:lstStyle>
            <a:lvl1pPr defTabSz="584200">
              <a:defRPr sz="22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itle &amp; Photos - 3 Up">
    <p:bg>
      <p:bgPr>
        <a:blipFill rotWithShape="1">
          <a:blip r:embed="rId2"/>
          <a:srcRect l="0" t="0" r="0" b="0"/>
          <a:stretch>
            <a:fillRect/>
          </a:stretch>
        </a:blipFill>
      </p:bgPr>
    </p:bg>
    <p:spTree>
      <p:nvGrpSpPr>
        <p:cNvPr id="1" name=""/>
        <p:cNvGrpSpPr/>
        <p:nvPr/>
      </p:nvGrpSpPr>
      <p:grpSpPr>
        <a:xfrm>
          <a:off x="0" y="0"/>
          <a:ext cx="0" cy="0"/>
          <a:chOff x="0" y="0"/>
          <a:chExt cx="0" cy="0"/>
        </a:xfrm>
      </p:grpSpPr>
      <p:grpSp>
        <p:nvGrpSpPr>
          <p:cNvPr id="291" name="Group 291"/>
          <p:cNvGrpSpPr/>
          <p:nvPr/>
        </p:nvGrpSpPr>
        <p:grpSpPr>
          <a:xfrm>
            <a:off x="11277600" y="1231900"/>
            <a:ext cx="1816100" cy="1816100"/>
            <a:chOff x="0" y="0"/>
            <a:chExt cx="1816100" cy="1816100"/>
          </a:xfrm>
        </p:grpSpPr>
        <p:sp>
          <p:nvSpPr>
            <p:cNvPr id="272" name="Shape 272"/>
            <p:cNvSpPr/>
            <p:nvPr/>
          </p:nvSpPr>
          <p:spPr>
            <a:xfrm>
              <a:off x="0" y="0"/>
              <a:ext cx="1816100" cy="1816100"/>
            </a:xfrm>
            <a:prstGeom prst="ellipse">
              <a:avLst/>
            </a:prstGeom>
            <a:solidFill>
              <a:srgbClr val="262626"/>
            </a:solidFill>
            <a:ln w="25400" cap="flat">
              <a:noFill/>
              <a:miter lim="400000"/>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73" name="Shape 273"/>
            <p:cNvSpPr/>
            <p:nvPr/>
          </p:nvSpPr>
          <p:spPr>
            <a:xfrm flipV="1">
              <a:off x="368641" y="316977"/>
              <a:ext cx="1008553" cy="1189968"/>
            </a:xfrm>
            <a:prstGeom prst="line">
              <a:avLst/>
            </a:prstGeom>
            <a:noFill/>
            <a:ln w="12700" cap="flat">
              <a:solidFill>
                <a:srgbClr val="FFFFFF"/>
              </a:solidFill>
              <a:prstDash val="sysDot"/>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74" name="Shape 274"/>
            <p:cNvSpPr/>
            <p:nvPr/>
          </p:nvSpPr>
          <p:spPr>
            <a:xfrm>
              <a:off x="406400" y="303666"/>
              <a:ext cx="1025025" cy="1196610"/>
            </a:xfrm>
            <a:prstGeom prst="line">
              <a:avLst/>
            </a:prstGeom>
            <a:noFill/>
            <a:ln w="12700" cap="flat">
              <a:solidFill>
                <a:srgbClr val="FFFFFF"/>
              </a:solidFill>
              <a:prstDash val="sysDot"/>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75" name="Shape 275"/>
            <p:cNvSpPr/>
            <p:nvPr/>
          </p:nvSpPr>
          <p:spPr>
            <a:xfrm>
              <a:off x="1053170" y="1222696"/>
              <a:ext cx="18734" cy="282910"/>
            </a:xfrm>
            <a:prstGeom prst="line">
              <a:avLst/>
            </a:prstGeom>
            <a:noFill/>
            <a:ln w="25400" cap="flat">
              <a:solidFill>
                <a:srgbClr val="FFFFFF"/>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76" name="Shape 276"/>
            <p:cNvSpPr/>
            <p:nvPr/>
          </p:nvSpPr>
          <p:spPr>
            <a:xfrm>
              <a:off x="774700" y="1236681"/>
              <a:ext cx="18734" cy="282909"/>
            </a:xfrm>
            <a:prstGeom prst="line">
              <a:avLst/>
            </a:prstGeom>
            <a:noFill/>
            <a:ln w="25400" cap="flat">
              <a:solidFill>
                <a:srgbClr val="FFFFFF"/>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77" name="Shape 277"/>
            <p:cNvSpPr/>
            <p:nvPr/>
          </p:nvSpPr>
          <p:spPr>
            <a:xfrm flipV="1">
              <a:off x="750315" y="1227736"/>
              <a:ext cx="302644" cy="19971"/>
            </a:xfrm>
            <a:prstGeom prst="line">
              <a:avLst/>
            </a:prstGeom>
            <a:noFill/>
            <a:ln w="50800" cap="flat">
              <a:solidFill>
                <a:srgbClr val="FFFFFF"/>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p>
          </p:txBody>
        </p:sp>
        <p:sp>
          <p:nvSpPr>
            <p:cNvPr id="278" name="Shape 278"/>
            <p:cNvSpPr/>
            <p:nvPr/>
          </p:nvSpPr>
          <p:spPr>
            <a:xfrm>
              <a:off x="66169" y="55225"/>
              <a:ext cx="1680873" cy="1680872"/>
            </a:xfrm>
            <a:prstGeom prst="ellipse">
              <a:avLst/>
            </a:prstGeom>
            <a:noFill/>
            <a:ln w="6350" cap="flat">
              <a:solidFill>
                <a:srgbClr val="FFFFFF"/>
              </a:solidFill>
              <a:custDash>
                <a:ds d="600000" sp="600000"/>
              </a:custDash>
              <a:miter lim="400000"/>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79" name="Shape 279"/>
            <p:cNvSpPr/>
            <p:nvPr/>
          </p:nvSpPr>
          <p:spPr>
            <a:xfrm>
              <a:off x="304800" y="785752"/>
              <a:ext cx="248807" cy="302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19775" y="21600"/>
                  </a:lnTo>
                  <a:lnTo>
                    <a:pt x="1825" y="21600"/>
                  </a:lnTo>
                  <a:lnTo>
                    <a:pt x="0" y="0"/>
                  </a:lnTo>
                  <a:close/>
                </a:path>
              </a:pathLst>
            </a:cu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0" name="Shape 280"/>
            <p:cNvSpPr/>
            <p:nvPr/>
          </p:nvSpPr>
          <p:spPr>
            <a:xfrm>
              <a:off x="351881" y="866916"/>
              <a:ext cx="129813" cy="1189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1370" y="0"/>
                    <a:pt x="12427" y="529"/>
                    <a:pt x="12427" y="529"/>
                  </a:cubicBezTo>
                  <a:cubicBezTo>
                    <a:pt x="12427" y="529"/>
                    <a:pt x="13595" y="352"/>
                    <a:pt x="14137" y="529"/>
                  </a:cubicBezTo>
                  <a:cubicBezTo>
                    <a:pt x="14680" y="705"/>
                    <a:pt x="15521" y="1534"/>
                    <a:pt x="15521" y="1534"/>
                  </a:cubicBezTo>
                  <a:cubicBezTo>
                    <a:pt x="15521" y="1534"/>
                    <a:pt x="16687" y="1727"/>
                    <a:pt x="17148" y="2063"/>
                  </a:cubicBezTo>
                  <a:cubicBezTo>
                    <a:pt x="17609" y="2398"/>
                    <a:pt x="18154" y="3446"/>
                    <a:pt x="18154" y="3446"/>
                  </a:cubicBezTo>
                  <a:cubicBezTo>
                    <a:pt x="18154" y="3446"/>
                    <a:pt x="19202" y="3991"/>
                    <a:pt x="19537" y="4452"/>
                  </a:cubicBezTo>
                  <a:cubicBezTo>
                    <a:pt x="19873" y="4913"/>
                    <a:pt x="20066" y="6079"/>
                    <a:pt x="20066" y="6079"/>
                  </a:cubicBezTo>
                  <a:cubicBezTo>
                    <a:pt x="20066" y="6079"/>
                    <a:pt x="20895" y="6920"/>
                    <a:pt x="21071" y="7463"/>
                  </a:cubicBezTo>
                  <a:cubicBezTo>
                    <a:pt x="21248" y="8005"/>
                    <a:pt x="21071" y="9173"/>
                    <a:pt x="21071" y="9173"/>
                  </a:cubicBezTo>
                  <a:cubicBezTo>
                    <a:pt x="21071" y="9173"/>
                    <a:pt x="21600" y="10230"/>
                    <a:pt x="21600" y="10800"/>
                  </a:cubicBezTo>
                  <a:cubicBezTo>
                    <a:pt x="21600" y="11370"/>
                    <a:pt x="21071" y="12427"/>
                    <a:pt x="21071" y="12427"/>
                  </a:cubicBezTo>
                  <a:cubicBezTo>
                    <a:pt x="21071" y="12427"/>
                    <a:pt x="21248" y="13595"/>
                    <a:pt x="21071" y="14137"/>
                  </a:cubicBezTo>
                  <a:cubicBezTo>
                    <a:pt x="20895" y="14680"/>
                    <a:pt x="20066" y="15521"/>
                    <a:pt x="20066" y="15521"/>
                  </a:cubicBezTo>
                  <a:cubicBezTo>
                    <a:pt x="20066" y="15521"/>
                    <a:pt x="19873" y="16687"/>
                    <a:pt x="19537" y="17148"/>
                  </a:cubicBezTo>
                  <a:cubicBezTo>
                    <a:pt x="19202" y="17609"/>
                    <a:pt x="18154" y="18154"/>
                    <a:pt x="18154" y="18154"/>
                  </a:cubicBezTo>
                  <a:cubicBezTo>
                    <a:pt x="18154" y="18154"/>
                    <a:pt x="17609" y="19202"/>
                    <a:pt x="17148" y="19537"/>
                  </a:cubicBezTo>
                  <a:cubicBezTo>
                    <a:pt x="16687" y="19873"/>
                    <a:pt x="15521" y="20066"/>
                    <a:pt x="15521" y="20066"/>
                  </a:cubicBezTo>
                  <a:cubicBezTo>
                    <a:pt x="15521" y="20066"/>
                    <a:pt x="14680" y="20895"/>
                    <a:pt x="14137" y="21071"/>
                  </a:cubicBezTo>
                  <a:cubicBezTo>
                    <a:pt x="13595" y="21248"/>
                    <a:pt x="12427" y="21071"/>
                    <a:pt x="12427" y="21071"/>
                  </a:cubicBezTo>
                  <a:cubicBezTo>
                    <a:pt x="12427" y="21071"/>
                    <a:pt x="11370" y="21600"/>
                    <a:pt x="10800" y="21600"/>
                  </a:cubicBezTo>
                  <a:cubicBezTo>
                    <a:pt x="10230" y="21600"/>
                    <a:pt x="9173" y="21071"/>
                    <a:pt x="9173" y="21071"/>
                  </a:cubicBezTo>
                  <a:cubicBezTo>
                    <a:pt x="9173" y="21071"/>
                    <a:pt x="8005" y="21248"/>
                    <a:pt x="7463" y="21071"/>
                  </a:cubicBezTo>
                  <a:cubicBezTo>
                    <a:pt x="6920" y="20895"/>
                    <a:pt x="6079" y="20066"/>
                    <a:pt x="6079" y="20066"/>
                  </a:cubicBezTo>
                  <a:cubicBezTo>
                    <a:pt x="6079" y="20066"/>
                    <a:pt x="4913" y="19873"/>
                    <a:pt x="4452" y="19537"/>
                  </a:cubicBezTo>
                  <a:cubicBezTo>
                    <a:pt x="3991" y="19202"/>
                    <a:pt x="3446" y="18154"/>
                    <a:pt x="3446" y="18154"/>
                  </a:cubicBezTo>
                  <a:cubicBezTo>
                    <a:pt x="3446" y="18154"/>
                    <a:pt x="2398" y="17609"/>
                    <a:pt x="2063" y="17148"/>
                  </a:cubicBezTo>
                  <a:cubicBezTo>
                    <a:pt x="1727" y="16687"/>
                    <a:pt x="1534" y="15521"/>
                    <a:pt x="1534" y="15521"/>
                  </a:cubicBezTo>
                  <a:cubicBezTo>
                    <a:pt x="1534" y="15521"/>
                    <a:pt x="705" y="14680"/>
                    <a:pt x="529" y="14137"/>
                  </a:cubicBezTo>
                  <a:cubicBezTo>
                    <a:pt x="352" y="13595"/>
                    <a:pt x="529" y="12427"/>
                    <a:pt x="529" y="12427"/>
                  </a:cubicBezTo>
                  <a:cubicBezTo>
                    <a:pt x="529" y="12427"/>
                    <a:pt x="0" y="11370"/>
                    <a:pt x="0" y="10800"/>
                  </a:cubicBezTo>
                  <a:cubicBezTo>
                    <a:pt x="0" y="10230"/>
                    <a:pt x="529" y="9173"/>
                    <a:pt x="529" y="9173"/>
                  </a:cubicBezTo>
                  <a:cubicBezTo>
                    <a:pt x="529" y="9173"/>
                    <a:pt x="352" y="8005"/>
                    <a:pt x="529" y="7463"/>
                  </a:cubicBezTo>
                  <a:cubicBezTo>
                    <a:pt x="705" y="6920"/>
                    <a:pt x="1534" y="6079"/>
                    <a:pt x="1534" y="6079"/>
                  </a:cubicBezTo>
                  <a:cubicBezTo>
                    <a:pt x="1534" y="6079"/>
                    <a:pt x="1727" y="4913"/>
                    <a:pt x="2063" y="4452"/>
                  </a:cubicBezTo>
                  <a:cubicBezTo>
                    <a:pt x="2398" y="3991"/>
                    <a:pt x="3446" y="3446"/>
                    <a:pt x="3446" y="3446"/>
                  </a:cubicBezTo>
                  <a:cubicBezTo>
                    <a:pt x="3446" y="3446"/>
                    <a:pt x="3991" y="2398"/>
                    <a:pt x="4452" y="2063"/>
                  </a:cubicBezTo>
                  <a:cubicBezTo>
                    <a:pt x="4913" y="1727"/>
                    <a:pt x="6079" y="1534"/>
                    <a:pt x="6079" y="1534"/>
                  </a:cubicBezTo>
                  <a:cubicBezTo>
                    <a:pt x="6079" y="1534"/>
                    <a:pt x="6920" y="705"/>
                    <a:pt x="7463" y="529"/>
                  </a:cubicBezTo>
                  <a:cubicBezTo>
                    <a:pt x="8005" y="352"/>
                    <a:pt x="9173" y="529"/>
                    <a:pt x="9173" y="529"/>
                  </a:cubicBezTo>
                  <a:cubicBezTo>
                    <a:pt x="9173" y="529"/>
                    <a:pt x="10230" y="0"/>
                    <a:pt x="10800" y="0"/>
                  </a:cubicBezTo>
                  <a:close/>
                </a:path>
              </a:pathLst>
            </a:custGeom>
            <a:solidFill>
              <a:srgbClr val="303030"/>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1" name="Shape 281"/>
            <p:cNvSpPr/>
            <p:nvPr/>
          </p:nvSpPr>
          <p:spPr>
            <a:xfrm rot="21373491">
              <a:off x="973648" y="1451316"/>
              <a:ext cx="108920" cy="63501"/>
            </a:xfrm>
            <a:prstGeom prst="ellipse">
              <a:avLst/>
            </a:pr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2" name="Shape 282"/>
            <p:cNvSpPr/>
            <p:nvPr/>
          </p:nvSpPr>
          <p:spPr>
            <a:xfrm>
              <a:off x="1170602" y="736697"/>
              <a:ext cx="313713" cy="313714"/>
            </a:xfrm>
            <a:prstGeom prst="ellipse">
              <a:avLst/>
            </a:prstGeom>
            <a:solidFill>
              <a:srgbClr val="FFFFFF"/>
            </a:solidFill>
            <a:ln w="50800" cap="flat">
              <a:solidFill>
                <a:srgbClr val="FFFFFF"/>
              </a:solidFill>
              <a:prstDash val="sysDot"/>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3" name="Shape 283"/>
            <p:cNvSpPr/>
            <p:nvPr/>
          </p:nvSpPr>
          <p:spPr>
            <a:xfrm>
              <a:off x="704803" y="305811"/>
              <a:ext cx="64987" cy="27819"/>
            </a:xfrm>
            <a:prstGeom prst="roundRect">
              <a:avLst>
                <a:gd name="adj" fmla="val 50000"/>
              </a:avLst>
            </a:pr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4" name="Shape 284"/>
            <p:cNvSpPr/>
            <p:nvPr/>
          </p:nvSpPr>
          <p:spPr>
            <a:xfrm>
              <a:off x="673100" y="317408"/>
              <a:ext cx="411072" cy="194719"/>
            </a:xfrm>
            <a:prstGeom prst="roundRect">
              <a:avLst>
                <a:gd name="adj" fmla="val 31388"/>
              </a:avLst>
            </a:pr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5" name="Shape 285"/>
            <p:cNvSpPr/>
            <p:nvPr/>
          </p:nvSpPr>
          <p:spPr>
            <a:xfrm>
              <a:off x="791684" y="301181"/>
              <a:ext cx="248807" cy="227172"/>
            </a:xfrm>
            <a:prstGeom prst="ellipse">
              <a:avLst/>
            </a:prstGeom>
            <a:solidFill>
              <a:srgbClr val="2E2E2E"/>
            </a:solidFill>
            <a:ln w="38100" cap="flat">
              <a:solidFill>
                <a:srgbClr val="FFFFFF"/>
              </a:solidFill>
              <a:prstDash val="solid"/>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6" name="Shape 286"/>
            <p:cNvSpPr/>
            <p:nvPr/>
          </p:nvSpPr>
          <p:spPr>
            <a:xfrm rot="21373491">
              <a:off x="691071" y="1467692"/>
              <a:ext cx="108920" cy="63501"/>
            </a:xfrm>
            <a:prstGeom prst="ellipse">
              <a:avLst/>
            </a:pr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7" name="Shape 287"/>
            <p:cNvSpPr/>
            <p:nvPr/>
          </p:nvSpPr>
          <p:spPr>
            <a:xfrm>
              <a:off x="832925" y="251820"/>
              <a:ext cx="162267" cy="64907"/>
            </a:xfrm>
            <a:prstGeom prst="roundRect">
              <a:avLst>
                <a:gd name="adj" fmla="val 50000"/>
              </a:avLst>
            </a:pr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8" name="Shape 288"/>
            <p:cNvSpPr/>
            <p:nvPr/>
          </p:nvSpPr>
          <p:spPr>
            <a:xfrm>
              <a:off x="1203818" y="768155"/>
              <a:ext cx="248808" cy="248807"/>
            </a:xfrm>
            <a:prstGeom prst="ellipse">
              <a:avLst/>
            </a:prstGeom>
            <a:solidFill>
              <a:srgbClr val="2B2B2B"/>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89" name="Shape 289"/>
            <p:cNvSpPr/>
            <p:nvPr/>
          </p:nvSpPr>
          <p:spPr>
            <a:xfrm>
              <a:off x="271557" y="720536"/>
              <a:ext cx="302896" cy="64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90" y="0"/>
                  </a:moveTo>
                  <a:lnTo>
                    <a:pt x="20110" y="0"/>
                  </a:lnTo>
                  <a:lnTo>
                    <a:pt x="21600" y="21600"/>
                  </a:lnTo>
                  <a:lnTo>
                    <a:pt x="0" y="21600"/>
                  </a:lnTo>
                  <a:lnTo>
                    <a:pt x="1490" y="0"/>
                  </a:lnTo>
                  <a:close/>
                </a:path>
              </a:pathLst>
            </a:custGeom>
            <a:solidFill>
              <a:srgbClr val="FFFFFF"/>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sp>
          <p:nvSpPr>
            <p:cNvPr id="290" name="Shape 290"/>
            <p:cNvSpPr/>
            <p:nvPr/>
          </p:nvSpPr>
          <p:spPr>
            <a:xfrm>
              <a:off x="866876" y="264951"/>
              <a:ext cx="76803" cy="41729"/>
            </a:xfrm>
            <a:prstGeom prst="roundRect">
              <a:avLst>
                <a:gd name="adj" fmla="val 50000"/>
              </a:avLst>
            </a:prstGeom>
            <a:solidFill>
              <a:srgbClr val="313131"/>
            </a:solidFill>
            <a:ln w="25400" cap="flat">
              <a:noFill/>
              <a:miter lim="400000"/>
            </a:ln>
            <a:effectLst/>
          </p:spPr>
          <p:txBody>
            <a:bodyPr wrap="square" lIns="101600" tIns="101600" rIns="101600" bIns="101600" numCol="1" anchor="t">
              <a:noAutofit/>
            </a:bodyPr>
            <a:lstStyle/>
            <a:p>
              <a:pPr algn="l" defTabSz="635000">
                <a:defRPr sz="1600">
                  <a:latin typeface="Helvetica"/>
                  <a:ea typeface="Helvetica"/>
                  <a:cs typeface="Helvetica"/>
                  <a:sym typeface="Helvetica"/>
                </a:defRPr>
              </a:pPr>
            </a:p>
          </p:txBody>
        </p:sp>
      </p:grpSp>
      <p:sp>
        <p:nvSpPr>
          <p:cNvPr id="292" name="Shape 292"/>
          <p:cNvSpPr/>
          <p:nvPr>
            <p:ph type="body" sz="quarter" idx="13"/>
          </p:nvPr>
        </p:nvSpPr>
        <p:spPr>
          <a:xfrm rot="16200000">
            <a:off x="11875701" y="12574775"/>
            <a:ext cx="609601" cy="1778001"/>
          </a:xfrm>
          <a:custGeom>
            <a:avLst/>
            <a:gdLst/>
            <a:ahLst/>
            <a:cxnLst>
              <a:cxn ang="0">
                <a:pos x="wd2" y="hd2"/>
              </a:cxn>
              <a:cxn ang="5400000">
                <a:pos x="wd2" y="hd2"/>
              </a:cxn>
              <a:cxn ang="10800000">
                <a:pos x="wd2" y="hd2"/>
              </a:cxn>
              <a:cxn ang="16200000">
                <a:pos x="wd2" y="hd2"/>
              </a:cxn>
            </a:cxnLst>
            <a:rect l="0" t="0" r="r" b="b"/>
            <a:pathLst>
              <a:path w="16200" h="21600" fill="norm" stroke="1" extrusionOk="0">
                <a:moveTo>
                  <a:pt x="0" y="0"/>
                </a:moveTo>
                <a:cubicBezTo>
                  <a:pt x="21600" y="5965"/>
                  <a:pt x="21600" y="15635"/>
                  <a:pt x="0" y="21600"/>
                </a:cubicBezTo>
              </a:path>
            </a:pathLst>
          </a:custGeom>
          <a:solidFill>
            <a:srgbClr val="262626"/>
          </a:solidFill>
          <a:ln w="25400"/>
        </p:spPr>
        <p:txBody>
          <a:bodyPr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93" name="Shape 293"/>
          <p:cNvSpPr/>
          <p:nvPr>
            <p:ph type="body" sz="quarter" idx="14"/>
          </p:nvPr>
        </p:nvSpPr>
        <p:spPr>
          <a:xfrm>
            <a:off x="9575800" y="3048311"/>
            <a:ext cx="5257800" cy="571501"/>
          </a:xfrm>
          <a:prstGeom prst="rect">
            <a:avLst/>
          </a:prstGeom>
        </p:spPr>
        <p:txBody>
          <a:bodyPr anchor="ctr">
            <a:spAutoFit/>
          </a:bodyPr>
          <a:lstStyle>
            <a:lvl1pPr defTabSz="800100">
              <a:defRPr sz="3200">
                <a:solidFill>
                  <a:srgbClr val="262626"/>
                </a:solidFill>
                <a:latin typeface="Santa Fe LET"/>
                <a:ea typeface="Santa Fe LET"/>
                <a:cs typeface="Santa Fe LET"/>
                <a:sym typeface="Santa Fe LET"/>
              </a:defRPr>
            </a:lvl1pPr>
          </a:lstStyle>
          <a:p>
            <a:pPr/>
            <a:r>
              <a:t>Photography Theme</a:t>
            </a:r>
          </a:p>
        </p:txBody>
      </p:sp>
      <p:sp>
        <p:nvSpPr>
          <p:cNvPr id="294" name="Shape 294"/>
          <p:cNvSpPr/>
          <p:nvPr>
            <p:ph type="body" sz="quarter" idx="15"/>
          </p:nvPr>
        </p:nvSpPr>
        <p:spPr>
          <a:xfrm>
            <a:off x="12046914" y="13156719"/>
            <a:ext cx="365820" cy="495301"/>
          </a:xfrm>
          <a:prstGeom prst="rect">
            <a:avLst/>
          </a:prstGeom>
        </p:spPr>
        <p:txBody>
          <a:bodyPr wrap="none" anchor="ctr">
            <a:spAutoFit/>
          </a:bodyPr>
          <a:lstStyle>
            <a:lvl1pPr defTabSz="800100">
              <a:defRPr sz="2600">
                <a:solidFill>
                  <a:srgbClr val="FFFFFF"/>
                </a:solidFill>
                <a:latin typeface="Skia Condensed"/>
                <a:ea typeface="Skia Condensed"/>
                <a:cs typeface="Skia Condensed"/>
                <a:sym typeface="Skia Condensed"/>
              </a:defRPr>
            </a:lvl1pPr>
          </a:lstStyle>
          <a:p>
            <a:pPr/>
            <a:r>
              <a:t>11</a:t>
            </a:r>
          </a:p>
        </p:txBody>
      </p:sp>
      <p:grpSp>
        <p:nvGrpSpPr>
          <p:cNvPr id="297" name="Group 297"/>
          <p:cNvGrpSpPr/>
          <p:nvPr>
            <p:ph type="body" sz="quarter" idx="17"/>
          </p:nvPr>
        </p:nvGrpSpPr>
        <p:grpSpPr>
          <a:xfrm rot="16393">
            <a:off x="9867623" y="4838342"/>
            <a:ext cx="4724401" cy="5245101"/>
            <a:chOff x="0" y="0"/>
            <a:chExt cx="4724400" cy="5245100"/>
          </a:xfrm>
        </p:grpSpPr>
        <p:sp>
          <p:nvSpPr>
            <p:cNvPr id="296" name="Shape 296"/>
            <p:cNvSpPr/>
            <p:nvPr>
              <p:ph type="body" sz="quarter" idx="16"/>
            </p:nvPr>
          </p:nvSpPr>
          <p:spPr>
            <a:xfrm>
              <a:off x="215900" y="139700"/>
              <a:ext cx="4292601"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295" name=""/>
            <p:cNvPicPr>
              <a:picLocks noChangeAspect="0"/>
            </p:cNvPicPr>
            <p:nvPr/>
          </p:nvPicPr>
          <p:blipFill>
            <a:blip r:embed="rId3">
              <a:extLst/>
            </a:blip>
            <a:stretch>
              <a:fillRect/>
            </a:stretch>
          </p:blipFill>
          <p:spPr>
            <a:xfrm>
              <a:off x="0" y="0"/>
              <a:ext cx="4724400" cy="5245100"/>
            </a:xfrm>
            <a:prstGeom prst="rect">
              <a:avLst/>
            </a:prstGeom>
            <a:effectLst/>
          </p:spPr>
        </p:pic>
      </p:grpSp>
      <p:sp>
        <p:nvSpPr>
          <p:cNvPr id="298" name="Shape 298"/>
          <p:cNvSpPr/>
          <p:nvPr>
            <p:ph type="pic" sz="quarter" idx="18"/>
          </p:nvPr>
        </p:nvSpPr>
        <p:spPr>
          <a:xfrm rot="17999">
            <a:off x="10337773" y="5240766"/>
            <a:ext cx="3793333" cy="3717465"/>
          </a:xfrm>
          <a:prstGeom prst="rect">
            <a:avLst/>
          </a:prstGeom>
          <a:ln w="9525">
            <a:solidFill>
              <a:srgbClr val="888888"/>
            </a:solidFill>
          </a:ln>
        </p:spPr>
        <p:txBody>
          <a:bodyPr lIns="91439" tIns="45719" rIns="91439" bIns="45719">
            <a:noAutofit/>
          </a:bodyPr>
          <a:lstStyle/>
          <a:p>
            <a:pPr/>
          </a:p>
        </p:txBody>
      </p:sp>
      <p:grpSp>
        <p:nvGrpSpPr>
          <p:cNvPr id="301" name="Group 301"/>
          <p:cNvGrpSpPr/>
          <p:nvPr>
            <p:ph type="body" sz="quarter" idx="20"/>
          </p:nvPr>
        </p:nvGrpSpPr>
        <p:grpSpPr>
          <a:xfrm rot="16393">
            <a:off x="14960324" y="4838342"/>
            <a:ext cx="4724401" cy="5245101"/>
            <a:chOff x="0" y="0"/>
            <a:chExt cx="4724400" cy="5245100"/>
          </a:xfrm>
        </p:grpSpPr>
        <p:sp>
          <p:nvSpPr>
            <p:cNvPr id="300" name="Shape 300"/>
            <p:cNvSpPr/>
            <p:nvPr>
              <p:ph type="body" sz="quarter" idx="19"/>
            </p:nvPr>
          </p:nvSpPr>
          <p:spPr>
            <a:xfrm>
              <a:off x="215899" y="139700"/>
              <a:ext cx="4292601"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299" name=""/>
            <p:cNvPicPr>
              <a:picLocks noChangeAspect="0"/>
            </p:cNvPicPr>
            <p:nvPr/>
          </p:nvPicPr>
          <p:blipFill>
            <a:blip r:embed="rId3">
              <a:extLst/>
            </a:blip>
            <a:stretch>
              <a:fillRect/>
            </a:stretch>
          </p:blipFill>
          <p:spPr>
            <a:xfrm>
              <a:off x="0" y="0"/>
              <a:ext cx="4724400" cy="5245100"/>
            </a:xfrm>
            <a:prstGeom prst="rect">
              <a:avLst/>
            </a:prstGeom>
            <a:effectLst/>
          </p:spPr>
        </p:pic>
      </p:grpSp>
      <p:sp>
        <p:nvSpPr>
          <p:cNvPr id="302" name="Shape 302"/>
          <p:cNvSpPr/>
          <p:nvPr>
            <p:ph type="pic" sz="quarter" idx="21"/>
          </p:nvPr>
        </p:nvSpPr>
        <p:spPr>
          <a:xfrm rot="17999">
            <a:off x="15430472" y="5240766"/>
            <a:ext cx="3793333" cy="3717465"/>
          </a:xfrm>
          <a:prstGeom prst="rect">
            <a:avLst/>
          </a:prstGeom>
          <a:ln w="9525">
            <a:solidFill>
              <a:srgbClr val="888888"/>
            </a:solidFill>
          </a:ln>
        </p:spPr>
        <p:txBody>
          <a:bodyPr lIns="91439" tIns="45719" rIns="91439" bIns="45719">
            <a:noAutofit/>
          </a:bodyPr>
          <a:lstStyle/>
          <a:p>
            <a:pPr/>
          </a:p>
        </p:txBody>
      </p:sp>
      <p:grpSp>
        <p:nvGrpSpPr>
          <p:cNvPr id="305" name="Group 305"/>
          <p:cNvGrpSpPr/>
          <p:nvPr>
            <p:ph type="body" sz="quarter" idx="23"/>
          </p:nvPr>
        </p:nvGrpSpPr>
        <p:grpSpPr>
          <a:xfrm rot="16393">
            <a:off x="4762224" y="4838342"/>
            <a:ext cx="4724401" cy="5245101"/>
            <a:chOff x="0" y="0"/>
            <a:chExt cx="4724400" cy="5245100"/>
          </a:xfrm>
        </p:grpSpPr>
        <p:sp>
          <p:nvSpPr>
            <p:cNvPr id="304" name="Shape 304"/>
            <p:cNvSpPr/>
            <p:nvPr>
              <p:ph type="body" sz="quarter" idx="22"/>
            </p:nvPr>
          </p:nvSpPr>
          <p:spPr>
            <a:xfrm>
              <a:off x="215900" y="139699"/>
              <a:ext cx="4292601" cy="4686301"/>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303" name=""/>
            <p:cNvPicPr>
              <a:picLocks noChangeAspect="0"/>
            </p:cNvPicPr>
            <p:nvPr/>
          </p:nvPicPr>
          <p:blipFill>
            <a:blip r:embed="rId3">
              <a:extLst/>
            </a:blip>
            <a:stretch>
              <a:fillRect/>
            </a:stretch>
          </p:blipFill>
          <p:spPr>
            <a:xfrm>
              <a:off x="-1" y="0"/>
              <a:ext cx="4724401" cy="5245101"/>
            </a:xfrm>
            <a:prstGeom prst="rect">
              <a:avLst/>
            </a:prstGeom>
            <a:effectLst/>
          </p:spPr>
        </p:pic>
      </p:grpSp>
      <p:sp>
        <p:nvSpPr>
          <p:cNvPr id="306" name="Shape 306"/>
          <p:cNvSpPr/>
          <p:nvPr>
            <p:ph type="pic" sz="quarter" idx="24"/>
          </p:nvPr>
        </p:nvSpPr>
        <p:spPr>
          <a:xfrm rot="17999">
            <a:off x="5232374" y="5240766"/>
            <a:ext cx="3793332" cy="3717465"/>
          </a:xfrm>
          <a:prstGeom prst="rect">
            <a:avLst/>
          </a:prstGeom>
          <a:ln w="9525">
            <a:solidFill>
              <a:srgbClr val="888888"/>
            </a:solidFill>
          </a:ln>
        </p:spPr>
        <p:txBody>
          <a:bodyPr lIns="91439" tIns="45719" rIns="91439" bIns="45719">
            <a:noAutofit/>
          </a:bodyPr>
          <a:lstStyle/>
          <a:p>
            <a:pPr/>
          </a:p>
        </p:txBody>
      </p:sp>
      <p:sp>
        <p:nvSpPr>
          <p:cNvPr id="307" name="Shape 307"/>
          <p:cNvSpPr/>
          <p:nvPr>
            <p:ph type="title"/>
          </p:nvPr>
        </p:nvSpPr>
        <p:spPr>
          <a:xfrm>
            <a:off x="3479800" y="10629900"/>
            <a:ext cx="17500600" cy="1333500"/>
          </a:xfrm>
          <a:prstGeom prst="rect">
            <a:avLst/>
          </a:prstGeom>
        </p:spPr>
        <p:txBody>
          <a:bodyPr>
            <a:noAutofit/>
          </a:bodyPr>
          <a:lstStyle>
            <a:lvl1pPr defTabSz="800100">
              <a:defRPr sz="6400">
                <a:latin typeface="Skia Light Condensed"/>
                <a:ea typeface="Skia Light Condensed"/>
                <a:cs typeface="Skia Light Condensed"/>
                <a:sym typeface="Skia Light Condensed"/>
              </a:defRPr>
            </a:lvl1pPr>
          </a:lstStyle>
          <a:p>
            <a:pPr/>
            <a:r>
              <a:t>标题文本</a:t>
            </a:r>
          </a:p>
        </p:txBody>
      </p:sp>
      <p:sp>
        <p:nvSpPr>
          <p:cNvPr id="308" name="Shape 308"/>
          <p:cNvSpPr/>
          <p:nvPr>
            <p:ph type="sldNum" sz="quarter" idx="2"/>
          </p:nvPr>
        </p:nvSpPr>
        <p:spPr>
          <a:xfrm>
            <a:off x="11993789" y="13106400"/>
            <a:ext cx="393701" cy="419100"/>
          </a:xfrm>
          <a:prstGeom prst="rect">
            <a:avLst/>
          </a:prstGeom>
        </p:spPr>
        <p:txBody>
          <a:bodyPr/>
          <a:lstStyle>
            <a:lvl1pPr defTabSz="800100">
              <a:defRPr sz="22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315" name="Shape 315"/>
          <p:cNvSpPr/>
          <p:nvPr>
            <p:ph type="pic" sz="half" idx="13"/>
          </p:nvPr>
        </p:nvSpPr>
        <p:spPr>
          <a:xfrm>
            <a:off x="13474700" y="3098800"/>
            <a:ext cx="8712200" cy="10199138"/>
          </a:xfrm>
          <a:prstGeom prst="rect">
            <a:avLst/>
          </a:prstGeom>
        </p:spPr>
        <p:txBody>
          <a:bodyPr lIns="91439" tIns="45719" rIns="91439" bIns="45719">
            <a:noAutofit/>
          </a:bodyPr>
          <a:lstStyle/>
          <a:p>
            <a:pPr/>
          </a:p>
        </p:txBody>
      </p:sp>
      <p:sp>
        <p:nvSpPr>
          <p:cNvPr id="316" name="Shape 316"/>
          <p:cNvSpPr/>
          <p:nvPr>
            <p:ph type="title"/>
          </p:nvPr>
        </p:nvSpPr>
        <p:spPr>
          <a:xfrm>
            <a:off x="673100" y="355600"/>
            <a:ext cx="23050500" cy="3429000"/>
          </a:xfrm>
          <a:prstGeom prst="rect">
            <a:avLst/>
          </a:prstGeom>
        </p:spPr>
        <p:txBody>
          <a:bodyPr/>
          <a:lstStyle/>
          <a:p>
            <a:pPr/>
            <a:r>
              <a:t>标题文本</a:t>
            </a:r>
          </a:p>
        </p:txBody>
      </p:sp>
      <p:sp>
        <p:nvSpPr>
          <p:cNvPr id="317" name="Shape 317"/>
          <p:cNvSpPr/>
          <p:nvPr>
            <p:ph type="body" sz="half" idx="1"/>
          </p:nvPr>
        </p:nvSpPr>
        <p:spPr>
          <a:xfrm>
            <a:off x="673100" y="3835400"/>
            <a:ext cx="11049000" cy="8864600"/>
          </a:xfrm>
          <a:prstGeom prst="rect">
            <a:avLst/>
          </a:prstGeom>
        </p:spPr>
        <p:txBody>
          <a:bodyPr anchor="ctr"/>
          <a:lstStyle>
            <a:lvl1pPr marL="584200" indent="-584200" algn="l">
              <a:spcBef>
                <a:spcPts val="5300"/>
              </a:spcBef>
              <a:buSzPct val="82000"/>
              <a:buChar char="•"/>
            </a:lvl1pPr>
            <a:lvl2pPr marL="1168400" indent="-584200" algn="l">
              <a:spcBef>
                <a:spcPts val="5300"/>
              </a:spcBef>
              <a:buSzPct val="82000"/>
              <a:buChar char="•"/>
            </a:lvl2pPr>
            <a:lvl3pPr marL="1752600" indent="-584200" algn="l">
              <a:spcBef>
                <a:spcPts val="5300"/>
              </a:spcBef>
              <a:buSzPct val="82000"/>
              <a:buChar char="•"/>
            </a:lvl3pPr>
            <a:lvl4pPr marL="2336800" indent="-584200" algn="l">
              <a:spcBef>
                <a:spcPts val="5300"/>
              </a:spcBef>
              <a:buSzPct val="82000"/>
              <a:buChar char="•"/>
            </a:lvl4pPr>
            <a:lvl5pPr marL="2921000" indent="-584200" algn="l">
              <a:spcBef>
                <a:spcPts val="5300"/>
              </a:spcBef>
              <a:buSzPct val="82000"/>
              <a:buChar char="•"/>
            </a:lvl5pPr>
          </a:lstStyle>
          <a:p>
            <a:pPr/>
            <a:r>
              <a:t>正文级别 1</a:t>
            </a:r>
          </a:p>
          <a:p>
            <a:pPr lvl="1"/>
            <a:r>
              <a:t>正文级别 2</a:t>
            </a:r>
          </a:p>
          <a:p>
            <a:pPr lvl="2"/>
            <a:r>
              <a:t>正文级别 3</a:t>
            </a:r>
          </a:p>
          <a:p>
            <a:pPr lvl="3"/>
            <a:r>
              <a:t>正文级别 4</a:t>
            </a:r>
          </a:p>
          <a:p>
            <a:pPr lvl="4"/>
            <a:r>
              <a:t>正文级别 5</a:t>
            </a:r>
          </a:p>
        </p:txBody>
      </p:sp>
      <p:sp>
        <p:nvSpPr>
          <p:cNvPr id="318" name="Shape 31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25" name="Shape 325"/>
          <p:cNvSpPr/>
          <p:nvPr>
            <p:ph type="pic" sz="half" idx="13"/>
          </p:nvPr>
        </p:nvSpPr>
        <p:spPr>
          <a:xfrm>
            <a:off x="12573000" y="1384300"/>
            <a:ext cx="10045700" cy="10896600"/>
          </a:xfrm>
          <a:prstGeom prst="rect">
            <a:avLst/>
          </a:prstGeom>
        </p:spPr>
        <p:txBody>
          <a:bodyPr lIns="91439" tIns="45719" rIns="91439" bIns="45719">
            <a:noAutofit/>
          </a:bodyPr>
          <a:lstStyle/>
          <a:p>
            <a:pPr/>
          </a:p>
        </p:txBody>
      </p:sp>
      <p:sp>
        <p:nvSpPr>
          <p:cNvPr id="326" name="Shape 326"/>
          <p:cNvSpPr/>
          <p:nvPr>
            <p:ph type="title"/>
          </p:nvPr>
        </p:nvSpPr>
        <p:spPr>
          <a:xfrm>
            <a:off x="673100" y="1435100"/>
            <a:ext cx="11049000" cy="5461000"/>
          </a:xfrm>
          <a:prstGeom prst="rect">
            <a:avLst/>
          </a:prstGeom>
        </p:spPr>
        <p:txBody>
          <a:bodyPr anchor="b"/>
          <a:lstStyle/>
          <a:p>
            <a:pPr/>
            <a:r>
              <a:t>标题文本</a:t>
            </a:r>
          </a:p>
        </p:txBody>
      </p:sp>
      <p:sp>
        <p:nvSpPr>
          <p:cNvPr id="327" name="Shape 327"/>
          <p:cNvSpPr/>
          <p:nvPr>
            <p:ph type="body" sz="quarter" idx="1"/>
          </p:nvPr>
        </p:nvSpPr>
        <p:spPr>
          <a:xfrm>
            <a:off x="673100" y="6870700"/>
            <a:ext cx="11049000" cy="54610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328" name="Shape 32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35" name="Shape 335"/>
          <p:cNvSpPr/>
          <p:nvPr>
            <p:ph type="title"/>
          </p:nvPr>
        </p:nvSpPr>
        <p:spPr>
          <a:prstGeom prst="rect">
            <a:avLst/>
          </a:prstGeom>
        </p:spPr>
        <p:txBody>
          <a:bodyPr/>
          <a:lstStyle/>
          <a:p>
            <a:pPr/>
            <a:r>
              <a:t>标题文本</a:t>
            </a:r>
          </a:p>
        </p:txBody>
      </p:sp>
      <p:sp>
        <p:nvSpPr>
          <p:cNvPr id="336" name="Shape 33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bg>
      <p:bgPr>
        <a:solidFill>
          <a:srgbClr val="FFFFFF"/>
        </a:solidFill>
      </p:bgPr>
    </p:bg>
    <p:spTree>
      <p:nvGrpSpPr>
        <p:cNvPr id="1" name=""/>
        <p:cNvGrpSpPr/>
        <p:nvPr/>
      </p:nvGrpSpPr>
      <p:grpSpPr>
        <a:xfrm>
          <a:off x="0" y="0"/>
          <a:ext cx="0" cy="0"/>
          <a:chOff x="0" y="0"/>
          <a:chExt cx="0" cy="0"/>
        </a:xfrm>
      </p:grpSpPr>
      <p:sp>
        <p:nvSpPr>
          <p:cNvPr id="343" name="Shape 343"/>
          <p:cNvSpPr/>
          <p:nvPr>
            <p:ph type="pic" idx="13"/>
          </p:nvPr>
        </p:nvSpPr>
        <p:spPr>
          <a:xfrm>
            <a:off x="-23269" y="-4773"/>
            <a:ext cx="24430538" cy="13725547"/>
          </a:xfrm>
          <a:prstGeom prst="rect">
            <a:avLst/>
          </a:prstGeom>
        </p:spPr>
        <p:txBody>
          <a:bodyPr lIns="91439" tIns="45719" rIns="91439" bIns="45719">
            <a:noAutofit/>
          </a:bodyPr>
          <a:lstStyle/>
          <a:p>
            <a:pPr/>
          </a:p>
        </p:txBody>
      </p:sp>
      <p:sp>
        <p:nvSpPr>
          <p:cNvPr id="344" name="Shape 344"/>
          <p:cNvSpPr/>
          <p:nvPr>
            <p:ph type="body" sz="quarter" idx="14"/>
          </p:nvPr>
        </p:nvSpPr>
        <p:spPr>
          <a:xfrm>
            <a:off x="10876724" y="3292779"/>
            <a:ext cx="2630552" cy="3165476"/>
          </a:xfrm>
          <a:prstGeom prst="rect">
            <a:avLst/>
          </a:prstGeom>
        </p:spPr>
        <p:txBody>
          <a:bodyPr wrap="none" lIns="71437" tIns="71437" rIns="71437" bIns="71437" anchor="ctr">
            <a:spAutoFit/>
          </a:bodyPr>
          <a:lstStyle>
            <a:lvl1pPr defTabSz="821531">
              <a:defRPr sz="17400">
                <a:solidFill>
                  <a:srgbClr val="FFFFFF"/>
                </a:solidFill>
                <a:latin typeface="Avenir Next Ultra Light"/>
                <a:ea typeface="Avenir Next Ultra Light"/>
                <a:cs typeface="Avenir Next Ultra Light"/>
                <a:sym typeface="Avenir Next Ultra Light"/>
              </a:defRPr>
            </a:lvl1pPr>
          </a:lstStyle>
          <a:p>
            <a:pPr/>
            <a:r>
              <a:t>98</a:t>
            </a:r>
          </a:p>
        </p:txBody>
      </p:sp>
      <p:sp>
        <p:nvSpPr>
          <p:cNvPr id="345" name="Shape 345"/>
          <p:cNvSpPr/>
          <p:nvPr>
            <p:ph type="body" sz="quarter" idx="15"/>
          </p:nvPr>
        </p:nvSpPr>
        <p:spPr>
          <a:xfrm>
            <a:off x="6434480" y="8078787"/>
            <a:ext cx="11515040" cy="1844676"/>
          </a:xfrm>
          <a:prstGeom prst="rect">
            <a:avLst/>
          </a:prstGeom>
        </p:spPr>
        <p:txBody>
          <a:bodyPr wrap="none" lIns="71437" tIns="71437" rIns="71437" bIns="71437" anchor="ctr">
            <a:spAutoFit/>
          </a:bodyPr>
          <a:lstStyle>
            <a:lvl1pPr defTabSz="821531">
              <a:defRPr sz="9800">
                <a:solidFill>
                  <a:srgbClr val="FFFFFF"/>
                </a:solidFill>
                <a:latin typeface="Avenir Next"/>
                <a:ea typeface="Avenir Next"/>
                <a:cs typeface="Avenir Next"/>
                <a:sym typeface="Avenir Next"/>
              </a:defRPr>
            </a:lvl1pPr>
          </a:lstStyle>
          <a:p>
            <a:pPr/>
            <a:r>
              <a:t>Molestie Consequat</a:t>
            </a:r>
          </a:p>
        </p:txBody>
      </p:sp>
      <p:sp>
        <p:nvSpPr>
          <p:cNvPr id="346" name="Shape 346"/>
          <p:cNvSpPr/>
          <p:nvPr>
            <p:ph type="body" sz="quarter" idx="16"/>
          </p:nvPr>
        </p:nvSpPr>
        <p:spPr>
          <a:xfrm>
            <a:off x="6575176" y="10002043"/>
            <a:ext cx="11233649" cy="1260476"/>
          </a:xfrm>
          <a:prstGeom prst="rect">
            <a:avLst/>
          </a:prstGeom>
        </p:spPr>
        <p:txBody>
          <a:bodyPr lIns="71437" tIns="71437" rIns="71437" bIns="71437" anchor="ctr">
            <a:spAutoFit/>
          </a:bodyPr>
          <a:lstStyle>
            <a:lvl1pPr defTabSz="821531">
              <a:defRPr sz="3200">
                <a:solidFill>
                  <a:srgbClr val="FFFFFF"/>
                </a:solidFill>
                <a:latin typeface="Avenir Next"/>
                <a:ea typeface="Avenir Next"/>
                <a:cs typeface="Avenir Next"/>
                <a:sym typeface="Avenir Next"/>
              </a:defRPr>
            </a:lvl1pPr>
          </a:lstStyle>
          <a:p>
            <a:pPr/>
            <a:r>
              <a:t> vel illum dolore eu feugiat nulla facilisis at vero eros et accumsan et iusto odio dignissim qui</a:t>
            </a:r>
          </a:p>
        </p:txBody>
      </p:sp>
      <p:sp>
        <p:nvSpPr>
          <p:cNvPr id="347" name="Shape 347"/>
          <p:cNvSpPr/>
          <p:nvPr>
            <p:ph type="body" sz="quarter" idx="17"/>
          </p:nvPr>
        </p:nvSpPr>
        <p:spPr>
          <a:xfrm>
            <a:off x="11142738" y="5470921"/>
            <a:ext cx="2098524" cy="904876"/>
          </a:xfrm>
          <a:prstGeom prst="rect">
            <a:avLst/>
          </a:prstGeom>
        </p:spPr>
        <p:txBody>
          <a:bodyPr wrap="none" lIns="71437" tIns="71437" rIns="71437" bIns="71437" anchor="ctr">
            <a:spAutoFit/>
          </a:bodyPr>
          <a:lstStyle>
            <a:lvl1pPr defTabSz="821531">
              <a:defRPr sz="4400">
                <a:solidFill>
                  <a:srgbClr val="FFFFFF"/>
                </a:solidFill>
                <a:latin typeface="Avenir Next"/>
                <a:ea typeface="Avenir Next"/>
                <a:cs typeface="Avenir Next"/>
                <a:sym typeface="Avenir Next"/>
              </a:defRPr>
            </a:lvl1pPr>
          </a:lstStyle>
          <a:p>
            <a:pPr/>
            <a:r>
              <a:t>congue</a:t>
            </a:r>
          </a:p>
        </p:txBody>
      </p:sp>
      <p:sp>
        <p:nvSpPr>
          <p:cNvPr id="348" name="Shape 348"/>
          <p:cNvSpPr/>
          <p:nvPr>
            <p:ph type="body" sz="quarter" idx="18"/>
          </p:nvPr>
        </p:nvSpPr>
        <p:spPr>
          <a:xfrm>
            <a:off x="11299031" y="1681650"/>
            <a:ext cx="1785938" cy="1785939"/>
          </a:xfrm>
          <a:prstGeom prst="ellipse">
            <a:avLst/>
          </a:prstGeom>
          <a:solidFill>
            <a:srgbClr val="FFFFFF"/>
          </a:solidFill>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49" name="Shape 349"/>
          <p:cNvSpPr/>
          <p:nvPr>
            <p:ph type="body" sz="quarter" idx="19"/>
          </p:nvPr>
        </p:nvSpPr>
        <p:spPr>
          <a:xfrm>
            <a:off x="11848678" y="2046909"/>
            <a:ext cx="425273" cy="1055421"/>
          </a:xfrm>
          <a:prstGeom prst="line">
            <a:avLst/>
          </a:prstGeom>
          <a:ln w="25400">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50" name="Shape 350"/>
          <p:cNvSpPr/>
          <p:nvPr>
            <p:ph type="body" sz="quarter" idx="20"/>
          </p:nvPr>
        </p:nvSpPr>
        <p:spPr>
          <a:xfrm flipH="1">
            <a:off x="12110049" y="2046909"/>
            <a:ext cx="425273" cy="1055421"/>
          </a:xfrm>
          <a:prstGeom prst="line">
            <a:avLst/>
          </a:prstGeom>
          <a:ln w="25400">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51" name="Shape 351"/>
          <p:cNvSpPr/>
          <p:nvPr>
            <p:ph type="body" sz="quarter" idx="21"/>
          </p:nvPr>
        </p:nvSpPr>
        <p:spPr>
          <a:xfrm flipH="1">
            <a:off x="12020752" y="2046909"/>
            <a:ext cx="425273" cy="1055421"/>
          </a:xfrm>
          <a:prstGeom prst="line">
            <a:avLst/>
          </a:prstGeom>
          <a:ln>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52" name="Shape 352"/>
          <p:cNvSpPr/>
          <p:nvPr>
            <p:ph type="body" sz="quarter" idx="22"/>
          </p:nvPr>
        </p:nvSpPr>
        <p:spPr>
          <a:xfrm>
            <a:off x="11552611" y="2863453"/>
            <a:ext cx="1278779" cy="1"/>
          </a:xfrm>
          <a:prstGeom prst="line">
            <a:avLst/>
          </a:prstGeom>
          <a:ln>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353" name="Shape 353"/>
          <p:cNvSpPr/>
          <p:nvPr>
            <p:ph type="sldNum" sz="quarter" idx="2"/>
          </p:nvPr>
        </p:nvSpPr>
        <p:spPr>
          <a:xfrm>
            <a:off x="11935814" y="13010554"/>
            <a:ext cx="494513" cy="511176"/>
          </a:xfrm>
          <a:prstGeom prst="rect">
            <a:avLst/>
          </a:prstGeom>
        </p:spPr>
        <p:txBody>
          <a:bodyPr lIns="71437" tIns="71437" rIns="71437" bIns="71437"/>
          <a:lstStyle>
            <a:lvl1pP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meline 2">
    <p:bg>
      <p:bgPr>
        <a:solidFill>
          <a:srgbClr val="FFFFFF"/>
        </a:solidFill>
      </p:bgPr>
    </p:bg>
    <p:spTree>
      <p:nvGrpSpPr>
        <p:cNvPr id="1" name=""/>
        <p:cNvGrpSpPr/>
        <p:nvPr/>
      </p:nvGrpSpPr>
      <p:grpSpPr>
        <a:xfrm>
          <a:off x="0" y="0"/>
          <a:ext cx="0" cy="0"/>
          <a:chOff x="0" y="0"/>
          <a:chExt cx="0" cy="0"/>
        </a:xfrm>
      </p:grpSpPr>
      <p:sp>
        <p:nvSpPr>
          <p:cNvPr id="360" name="Shape 360"/>
          <p:cNvSpPr/>
          <p:nvPr>
            <p:ph type="pic" idx="13"/>
          </p:nvPr>
        </p:nvSpPr>
        <p:spPr>
          <a:xfrm>
            <a:off x="2491" y="-30230"/>
            <a:ext cx="24379018" cy="13751005"/>
          </a:xfrm>
          <a:prstGeom prst="rect">
            <a:avLst/>
          </a:prstGeom>
        </p:spPr>
        <p:txBody>
          <a:bodyPr lIns="91439" tIns="45719" rIns="91439" bIns="45719">
            <a:noAutofit/>
          </a:bodyPr>
          <a:lstStyle/>
          <a:p>
            <a:pPr/>
          </a:p>
        </p:txBody>
      </p:sp>
      <p:sp>
        <p:nvSpPr>
          <p:cNvPr id="361" name="Shape 361"/>
          <p:cNvSpPr/>
          <p:nvPr>
            <p:ph type="body" sz="half" idx="14"/>
          </p:nvPr>
        </p:nvSpPr>
        <p:spPr>
          <a:xfrm>
            <a:off x="4815333" y="4935405"/>
            <a:ext cx="14753334" cy="5156635"/>
          </a:xfrm>
          <a:prstGeom prst="rect">
            <a:avLst/>
          </a:prstGeom>
          <a:solidFill>
            <a:srgbClr val="010E33">
              <a:alpha val="29179"/>
            </a:srgbClr>
          </a:solidFill>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62" name="Shape 362"/>
          <p:cNvSpPr/>
          <p:nvPr>
            <p:ph type="body" sz="quarter" idx="15"/>
          </p:nvPr>
        </p:nvSpPr>
        <p:spPr>
          <a:xfrm>
            <a:off x="6769899" y="1149890"/>
            <a:ext cx="10844201" cy="1844676"/>
          </a:xfrm>
          <a:prstGeom prst="rect">
            <a:avLst/>
          </a:prstGeom>
        </p:spPr>
        <p:txBody>
          <a:bodyPr wrap="none" lIns="71437" tIns="71437" rIns="71437" bIns="71437" anchor="ctr">
            <a:spAutoFit/>
          </a:bodyPr>
          <a:lstStyle>
            <a:lvl1pPr defTabSz="821531">
              <a:defRPr sz="9800">
                <a:solidFill>
                  <a:srgbClr val="FFFFFF"/>
                </a:solidFill>
                <a:latin typeface="Avenir Next Ultra Light"/>
                <a:ea typeface="Avenir Next Ultra Light"/>
                <a:cs typeface="Avenir Next Ultra Light"/>
                <a:sym typeface="Avenir Next Ultra Light"/>
              </a:defRPr>
            </a:lvl1pPr>
          </a:lstStyle>
          <a:p>
            <a:pPr/>
            <a:r>
              <a:t>Lorem Ipsum Dolor</a:t>
            </a:r>
          </a:p>
        </p:txBody>
      </p:sp>
      <p:sp>
        <p:nvSpPr>
          <p:cNvPr id="363" name="Shape 363"/>
          <p:cNvSpPr/>
          <p:nvPr>
            <p:ph type="body" sz="quarter" idx="16"/>
          </p:nvPr>
        </p:nvSpPr>
        <p:spPr>
          <a:xfrm>
            <a:off x="10460005" y="2886603"/>
            <a:ext cx="3535427" cy="663576"/>
          </a:xfrm>
          <a:prstGeom prst="rect">
            <a:avLst/>
          </a:prstGeom>
        </p:spPr>
        <p:txBody>
          <a:bodyPr wrap="none" lIns="71437" tIns="71437" rIns="71437" bIns="71437" anchor="ctr">
            <a:spAutoFit/>
          </a:bodyPr>
          <a:lstStyle>
            <a:lvl1pPr defTabSz="821531">
              <a:defRPr cap="all" sz="3000">
                <a:solidFill>
                  <a:srgbClr val="FFFFFF"/>
                </a:solidFill>
                <a:latin typeface="Avenir Next"/>
                <a:ea typeface="Avenir Next"/>
                <a:cs typeface="Avenir Next"/>
                <a:sym typeface="Avenir Next"/>
              </a:defRPr>
            </a:lvl1pPr>
          </a:lstStyle>
          <a:p>
            <a:pPr/>
            <a:r>
              <a:t>Simple title here</a:t>
            </a:r>
          </a:p>
        </p:txBody>
      </p:sp>
      <p:sp>
        <p:nvSpPr>
          <p:cNvPr id="364" name="Shape 364"/>
          <p:cNvSpPr/>
          <p:nvPr>
            <p:ph type="body" sz="quarter" idx="17"/>
          </p:nvPr>
        </p:nvSpPr>
        <p:spPr>
          <a:xfrm>
            <a:off x="4799334" y="4435583"/>
            <a:ext cx="14785331" cy="634939"/>
          </a:xfrm>
          <a:prstGeom prst="rect">
            <a:avLst/>
          </a:prstGeom>
          <a:solidFill>
            <a:srgbClr val="F7F6F8"/>
          </a:solidFill>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65" name="Shape 365"/>
          <p:cNvSpPr/>
          <p:nvPr>
            <p:ph type="body" sz="quarter" idx="18"/>
          </p:nvPr>
        </p:nvSpPr>
        <p:spPr>
          <a:xfrm>
            <a:off x="6113347" y="4439123"/>
            <a:ext cx="2013181" cy="663576"/>
          </a:xfrm>
          <a:prstGeom prst="rect">
            <a:avLst/>
          </a:prstGeom>
        </p:spPr>
        <p:txBody>
          <a:bodyPr lIns="71437" tIns="71437" rIns="71437" bIns="71437" anchor="ctr">
            <a:spAutoFit/>
          </a:bodyPr>
          <a:lstStyle>
            <a:lvl1pPr defTabSz="821531">
              <a:defRPr cap="all" sz="3000">
                <a:solidFill>
                  <a:srgbClr val="2C2C2C"/>
                </a:solidFill>
                <a:latin typeface="Avenir Next Medium"/>
                <a:ea typeface="Avenir Next Medium"/>
                <a:cs typeface="Avenir Next Medium"/>
                <a:sym typeface="Avenir Next Medium"/>
              </a:defRPr>
            </a:lvl1pPr>
          </a:lstStyle>
          <a:p>
            <a:pPr/>
            <a:r>
              <a:t>2028</a:t>
            </a:r>
          </a:p>
        </p:txBody>
      </p:sp>
      <p:sp>
        <p:nvSpPr>
          <p:cNvPr id="366" name="Shape 366"/>
          <p:cNvSpPr/>
          <p:nvPr>
            <p:ph type="body" sz="quarter" idx="19"/>
          </p:nvPr>
        </p:nvSpPr>
        <p:spPr>
          <a:xfrm>
            <a:off x="9470909" y="4454006"/>
            <a:ext cx="2013181" cy="663576"/>
          </a:xfrm>
          <a:prstGeom prst="rect">
            <a:avLst/>
          </a:prstGeom>
        </p:spPr>
        <p:txBody>
          <a:bodyPr lIns="71437" tIns="71437" rIns="71437" bIns="71437" anchor="ctr">
            <a:spAutoFit/>
          </a:bodyPr>
          <a:lstStyle>
            <a:lvl1pPr defTabSz="821531">
              <a:defRPr cap="all" sz="3000">
                <a:solidFill>
                  <a:srgbClr val="2C2C2C"/>
                </a:solidFill>
                <a:latin typeface="Avenir Next Medium"/>
                <a:ea typeface="Avenir Next Medium"/>
                <a:cs typeface="Avenir Next Medium"/>
                <a:sym typeface="Avenir Next Medium"/>
              </a:defRPr>
            </a:lvl1pPr>
          </a:lstStyle>
          <a:p>
            <a:pPr/>
            <a:r>
              <a:t>2030</a:t>
            </a:r>
          </a:p>
        </p:txBody>
      </p:sp>
      <p:sp>
        <p:nvSpPr>
          <p:cNvPr id="367" name="Shape 367"/>
          <p:cNvSpPr/>
          <p:nvPr>
            <p:ph type="body" sz="quarter" idx="20"/>
          </p:nvPr>
        </p:nvSpPr>
        <p:spPr>
          <a:xfrm>
            <a:off x="12828472" y="4439123"/>
            <a:ext cx="2013182" cy="663576"/>
          </a:xfrm>
          <a:prstGeom prst="rect">
            <a:avLst/>
          </a:prstGeom>
        </p:spPr>
        <p:txBody>
          <a:bodyPr lIns="71437" tIns="71437" rIns="71437" bIns="71437" anchor="ctr">
            <a:spAutoFit/>
          </a:bodyPr>
          <a:lstStyle>
            <a:lvl1pPr defTabSz="821531">
              <a:defRPr cap="all" sz="3000">
                <a:solidFill>
                  <a:srgbClr val="2C2C2C"/>
                </a:solidFill>
                <a:latin typeface="Avenir Next Medium"/>
                <a:ea typeface="Avenir Next Medium"/>
                <a:cs typeface="Avenir Next Medium"/>
                <a:sym typeface="Avenir Next Medium"/>
              </a:defRPr>
            </a:lvl1pPr>
          </a:lstStyle>
          <a:p>
            <a:pPr/>
            <a:r>
              <a:t>2032</a:t>
            </a:r>
          </a:p>
        </p:txBody>
      </p:sp>
      <p:sp>
        <p:nvSpPr>
          <p:cNvPr id="368" name="Shape 368"/>
          <p:cNvSpPr/>
          <p:nvPr>
            <p:ph type="body" sz="quarter" idx="21"/>
          </p:nvPr>
        </p:nvSpPr>
        <p:spPr>
          <a:xfrm>
            <a:off x="16186035" y="4439123"/>
            <a:ext cx="2013181" cy="663576"/>
          </a:xfrm>
          <a:prstGeom prst="rect">
            <a:avLst/>
          </a:prstGeom>
        </p:spPr>
        <p:txBody>
          <a:bodyPr lIns="71437" tIns="71437" rIns="71437" bIns="71437" anchor="ctr">
            <a:spAutoFit/>
          </a:bodyPr>
          <a:lstStyle>
            <a:lvl1pPr defTabSz="821531">
              <a:defRPr cap="all" sz="3000">
                <a:solidFill>
                  <a:srgbClr val="2C2C2C"/>
                </a:solidFill>
                <a:latin typeface="Avenir Next Medium"/>
                <a:ea typeface="Avenir Next Medium"/>
                <a:cs typeface="Avenir Next Medium"/>
                <a:sym typeface="Avenir Next Medium"/>
              </a:defRPr>
            </a:lvl1pPr>
          </a:lstStyle>
          <a:p>
            <a:pPr/>
            <a:r>
              <a:t>2034</a:t>
            </a:r>
          </a:p>
        </p:txBody>
      </p:sp>
      <p:sp>
        <p:nvSpPr>
          <p:cNvPr id="369" name="Shape 369"/>
          <p:cNvSpPr/>
          <p:nvPr>
            <p:ph type="body" sz="quarter" idx="22"/>
          </p:nvPr>
        </p:nvSpPr>
        <p:spPr>
          <a:xfrm flipH="1" rot="10800000">
            <a:off x="6920135" y="5702517"/>
            <a:ext cx="399605" cy="39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a:solidFill>
              <a:srgbClr val="FFFFFF"/>
            </a:solidFill>
          </a:ln>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70" name="Shape 370"/>
          <p:cNvSpPr/>
          <p:nvPr>
            <p:ph type="body" sz="quarter" idx="23"/>
          </p:nvPr>
        </p:nvSpPr>
        <p:spPr>
          <a:xfrm flipH="1" rot="10800000">
            <a:off x="10277698" y="5702517"/>
            <a:ext cx="399604" cy="39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a:solidFill>
              <a:srgbClr val="FFFFFF"/>
            </a:solidFill>
          </a:ln>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71" name="Shape 371"/>
          <p:cNvSpPr/>
          <p:nvPr>
            <p:ph type="body" sz="quarter" idx="24"/>
          </p:nvPr>
        </p:nvSpPr>
        <p:spPr>
          <a:xfrm>
            <a:off x="5781246" y="6646909"/>
            <a:ext cx="2677384" cy="26574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72" name="Shape 372"/>
          <p:cNvSpPr/>
          <p:nvPr>
            <p:ph type="body" sz="quarter" idx="25"/>
          </p:nvPr>
        </p:nvSpPr>
        <p:spPr>
          <a:xfrm flipH="1" rot="10800000">
            <a:off x="13635260" y="5702517"/>
            <a:ext cx="399605" cy="39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a:solidFill>
              <a:srgbClr val="FFFFFF"/>
            </a:solidFill>
          </a:ln>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73" name="Shape 373"/>
          <p:cNvSpPr/>
          <p:nvPr>
            <p:ph type="body" sz="quarter" idx="26"/>
          </p:nvPr>
        </p:nvSpPr>
        <p:spPr>
          <a:xfrm flipH="1" rot="10800000">
            <a:off x="16992823" y="5702517"/>
            <a:ext cx="399604" cy="3996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ln>
            <a:solidFill>
              <a:srgbClr val="FFFFFF"/>
            </a:solidFill>
          </a:ln>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74" name="Shape 374"/>
          <p:cNvSpPr/>
          <p:nvPr>
            <p:ph type="body" sz="quarter" idx="27"/>
          </p:nvPr>
        </p:nvSpPr>
        <p:spPr>
          <a:xfrm>
            <a:off x="9138808" y="6646909"/>
            <a:ext cx="2677384" cy="26574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75" name="Shape 375"/>
          <p:cNvSpPr/>
          <p:nvPr>
            <p:ph type="body" sz="quarter" idx="28"/>
          </p:nvPr>
        </p:nvSpPr>
        <p:spPr>
          <a:xfrm>
            <a:off x="12496371" y="6646909"/>
            <a:ext cx="2677383" cy="26574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76" name="Shape 376"/>
          <p:cNvSpPr/>
          <p:nvPr>
            <p:ph type="body" sz="quarter" idx="29"/>
          </p:nvPr>
        </p:nvSpPr>
        <p:spPr>
          <a:xfrm>
            <a:off x="15853933" y="6646909"/>
            <a:ext cx="2677383" cy="26574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77" name="Shape 377"/>
          <p:cNvSpPr/>
          <p:nvPr>
            <p:ph type="body" sz="quarter" idx="30"/>
          </p:nvPr>
        </p:nvSpPr>
        <p:spPr>
          <a:xfrm>
            <a:off x="4799334" y="10965506"/>
            <a:ext cx="14785331" cy="1108076"/>
          </a:xfrm>
          <a:prstGeom prst="rect">
            <a:avLst/>
          </a:prstGeom>
        </p:spPr>
        <p:txBody>
          <a:bodyPr lIns="71437" tIns="71437" rIns="71437" bIns="71437" anchor="ctr">
            <a:spAutoFit/>
          </a:bodyPr>
          <a:lstStyle>
            <a:lvl1pPr algn="just" defTabSz="821531">
              <a:defRPr sz="2800">
                <a:solidFill>
                  <a:srgbClr val="FFFFFF"/>
                </a:solidFill>
                <a:latin typeface="Avenir Next"/>
                <a:ea typeface="Avenir Next"/>
                <a:cs typeface="Avenir Next"/>
                <a:sym typeface="Avenir Next"/>
              </a:defRPr>
            </a:lvl1pPr>
          </a:lstStyle>
          <a:p>
            <a:pPr/>
            <a:r>
              <a:t>Typi non habent claritatem insitam; est usus legentis in iis qui facit eorum claritatem. Investigationes demonstraverunt lectores legere me lius quod ii legunt saepius.</a:t>
            </a:r>
          </a:p>
        </p:txBody>
      </p:sp>
      <p:sp>
        <p:nvSpPr>
          <p:cNvPr id="378" name="Shape 378"/>
          <p:cNvSpPr/>
          <p:nvPr>
            <p:ph type="sldNum" sz="quarter" idx="2"/>
          </p:nvPr>
        </p:nvSpPr>
        <p:spPr>
          <a:xfrm>
            <a:off x="11935814" y="13010554"/>
            <a:ext cx="494513" cy="511176"/>
          </a:xfrm>
          <a:prstGeom prst="rect">
            <a:avLst/>
          </a:prstGeom>
        </p:spPr>
        <p:txBody>
          <a:bodyPr lIns="71437" tIns="71437" rIns="71437" bIns="71437"/>
          <a:lstStyle>
            <a:lvl1pP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Analysis">
    <p:bg>
      <p:bgPr>
        <a:solidFill>
          <a:srgbClr val="FFFFFF"/>
        </a:solidFill>
      </p:bgPr>
    </p:bg>
    <p:spTree>
      <p:nvGrpSpPr>
        <p:cNvPr id="1" name=""/>
        <p:cNvGrpSpPr/>
        <p:nvPr/>
      </p:nvGrpSpPr>
      <p:grpSpPr>
        <a:xfrm>
          <a:off x="0" y="0"/>
          <a:ext cx="0" cy="0"/>
          <a:chOff x="0" y="0"/>
          <a:chExt cx="0" cy="0"/>
        </a:xfrm>
      </p:grpSpPr>
      <p:sp>
        <p:nvSpPr>
          <p:cNvPr id="385" name="Shape 385"/>
          <p:cNvSpPr/>
          <p:nvPr>
            <p:ph type="pic" idx="13"/>
          </p:nvPr>
        </p:nvSpPr>
        <p:spPr>
          <a:xfrm>
            <a:off x="-16309" y="-11906"/>
            <a:ext cx="24416618" cy="13739813"/>
          </a:xfrm>
          <a:prstGeom prst="rect">
            <a:avLst/>
          </a:prstGeom>
        </p:spPr>
        <p:txBody>
          <a:bodyPr lIns="91439" tIns="45719" rIns="91439" bIns="45719">
            <a:noAutofit/>
          </a:bodyPr>
          <a:lstStyle/>
          <a:p>
            <a:pPr/>
          </a:p>
        </p:txBody>
      </p:sp>
      <p:sp>
        <p:nvSpPr>
          <p:cNvPr id="386" name="Shape 386"/>
          <p:cNvSpPr/>
          <p:nvPr>
            <p:ph type="body" sz="quarter" idx="14"/>
          </p:nvPr>
        </p:nvSpPr>
        <p:spPr>
          <a:xfrm>
            <a:off x="5223893" y="4806041"/>
            <a:ext cx="4125000" cy="1940561"/>
          </a:xfrm>
          <a:prstGeom prst="rect">
            <a:avLst/>
          </a:prstGeom>
        </p:spPr>
        <p:txBody>
          <a:bodyPr lIns="71437" tIns="71437" rIns="71437" bIns="71437" anchor="ctr">
            <a:noAutofit/>
          </a:bodyPr>
          <a:lstStyle>
            <a:lvl1pPr defTabSz="821531">
              <a:defRPr b="1" cap="all" sz="12200">
                <a:solidFill>
                  <a:srgbClr val="FFFFFF"/>
                </a:solidFill>
                <a:latin typeface="Avenir Next"/>
                <a:ea typeface="Avenir Next"/>
                <a:cs typeface="Avenir Next"/>
                <a:sym typeface="Avenir Next"/>
              </a:defRPr>
            </a:lvl1pPr>
          </a:lstStyle>
          <a:p>
            <a:pPr/>
            <a:r>
              <a:t>365</a:t>
            </a:r>
          </a:p>
        </p:txBody>
      </p:sp>
      <p:sp>
        <p:nvSpPr>
          <p:cNvPr id="387" name="Shape 387"/>
          <p:cNvSpPr/>
          <p:nvPr>
            <p:ph type="body" sz="half" idx="15"/>
          </p:nvPr>
        </p:nvSpPr>
        <p:spPr>
          <a:xfrm>
            <a:off x="4345268" y="7388856"/>
            <a:ext cx="15693465" cy="5191981"/>
          </a:xfrm>
          <a:prstGeom prst="rect">
            <a:avLst/>
          </a:prstGeom>
          <a:solidFill>
            <a:srgbClr val="010E33">
              <a:alpha val="29179"/>
            </a:srgbClr>
          </a:solidFill>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88" name="Shape 388"/>
          <p:cNvSpPr/>
          <p:nvPr>
            <p:ph type="body" sz="quarter" idx="16"/>
          </p:nvPr>
        </p:nvSpPr>
        <p:spPr>
          <a:xfrm>
            <a:off x="5647495" y="7565366"/>
            <a:ext cx="4283409" cy="2852195"/>
          </a:xfrm>
          <a:prstGeom prst="rect">
            <a:avLst/>
          </a:prstGeom>
        </p:spPr>
        <p:txBody>
          <a:bodyPr lIns="71437" tIns="71437" rIns="71437" bIns="71437" anchor="ctr">
            <a:noAutofit/>
          </a:bodyPr>
          <a:lstStyle>
            <a:lvl1pPr algn="l" defTabSz="821531">
              <a:defRPr b="1" sz="4000">
                <a:solidFill>
                  <a:srgbClr val="FFFFFF"/>
                </a:solidFill>
                <a:latin typeface="Avenir Next"/>
                <a:ea typeface="Avenir Next"/>
                <a:cs typeface="Avenir Next"/>
                <a:sym typeface="Avenir Next"/>
              </a:defRPr>
            </a:lvl1pPr>
          </a:lstStyle>
          <a:p>
            <a:pPr/>
            <a:r>
              <a:t>Claritas est processus dynamicus,</a:t>
            </a:r>
          </a:p>
        </p:txBody>
      </p:sp>
      <p:sp>
        <p:nvSpPr>
          <p:cNvPr id="389" name="Shape 389"/>
          <p:cNvSpPr/>
          <p:nvPr>
            <p:ph type="body" sz="quarter" idx="17"/>
          </p:nvPr>
        </p:nvSpPr>
        <p:spPr>
          <a:xfrm>
            <a:off x="5655262" y="10276821"/>
            <a:ext cx="4125000" cy="18192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90" name="Shape 390"/>
          <p:cNvSpPr/>
          <p:nvPr>
            <p:ph type="body" sz="quarter" idx="18"/>
          </p:nvPr>
        </p:nvSpPr>
        <p:spPr>
          <a:xfrm>
            <a:off x="10129500" y="4806041"/>
            <a:ext cx="4125000" cy="1940561"/>
          </a:xfrm>
          <a:prstGeom prst="rect">
            <a:avLst/>
          </a:prstGeom>
        </p:spPr>
        <p:txBody>
          <a:bodyPr lIns="71437" tIns="71437" rIns="71437" bIns="71437" anchor="ctr">
            <a:noAutofit/>
          </a:bodyPr>
          <a:lstStyle>
            <a:lvl1pPr defTabSz="821531">
              <a:defRPr b="1" cap="all" sz="12200">
                <a:solidFill>
                  <a:srgbClr val="FFFFFF"/>
                </a:solidFill>
                <a:latin typeface="Avenir Next"/>
                <a:ea typeface="Avenir Next"/>
                <a:cs typeface="Avenir Next"/>
                <a:sym typeface="Avenir Next"/>
              </a:defRPr>
            </a:lvl1pPr>
          </a:lstStyle>
          <a:p>
            <a:pPr/>
            <a:r>
              <a:t>165</a:t>
            </a:r>
          </a:p>
        </p:txBody>
      </p:sp>
      <p:sp>
        <p:nvSpPr>
          <p:cNvPr id="391" name="Shape 391"/>
          <p:cNvSpPr/>
          <p:nvPr>
            <p:ph type="body" sz="quarter" idx="19"/>
          </p:nvPr>
        </p:nvSpPr>
        <p:spPr>
          <a:xfrm>
            <a:off x="10453480" y="7565366"/>
            <a:ext cx="4283409" cy="2852195"/>
          </a:xfrm>
          <a:prstGeom prst="rect">
            <a:avLst/>
          </a:prstGeom>
        </p:spPr>
        <p:txBody>
          <a:bodyPr lIns="71437" tIns="71437" rIns="71437" bIns="71437" anchor="ctr">
            <a:noAutofit/>
          </a:bodyPr>
          <a:lstStyle>
            <a:lvl1pPr algn="l" defTabSz="821531">
              <a:defRPr b="1" sz="4000">
                <a:solidFill>
                  <a:srgbClr val="FFFFFF"/>
                </a:solidFill>
                <a:latin typeface="Avenir Next"/>
                <a:ea typeface="Avenir Next"/>
                <a:cs typeface="Avenir Next"/>
                <a:sym typeface="Avenir Next"/>
              </a:defRPr>
            </a:lvl1pPr>
          </a:lstStyle>
          <a:p>
            <a:pPr/>
            <a:r>
              <a:t>Claritas etiam processus dynamicus,</a:t>
            </a:r>
          </a:p>
        </p:txBody>
      </p:sp>
      <p:sp>
        <p:nvSpPr>
          <p:cNvPr id="392" name="Shape 392"/>
          <p:cNvSpPr/>
          <p:nvPr>
            <p:ph type="body" sz="quarter" idx="20"/>
          </p:nvPr>
        </p:nvSpPr>
        <p:spPr>
          <a:xfrm>
            <a:off x="10479107" y="10276821"/>
            <a:ext cx="4125001" cy="18192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facit claritatem. Investigationes demonstraverunt lectores legere me lius quod.</a:t>
            </a:r>
          </a:p>
        </p:txBody>
      </p:sp>
      <p:sp>
        <p:nvSpPr>
          <p:cNvPr id="393" name="Shape 393"/>
          <p:cNvSpPr/>
          <p:nvPr/>
        </p:nvSpPr>
        <p:spPr>
          <a:xfrm flipV="1">
            <a:off x="9810750" y="4564162"/>
            <a:ext cx="1" cy="2424319"/>
          </a:xfrm>
          <a:prstGeom prst="line">
            <a:avLst/>
          </a:prstGeom>
          <a:ln w="177800">
            <a:solidFill>
              <a:srgbClr val="FFFFFF"/>
            </a:solidFill>
            <a:miter lim="400000"/>
          </a:ln>
        </p:spPr>
        <p:txBody>
          <a:bodyPr lIns="71437" tIns="71437" rIns="71437" bIns="71437" anchor="ctr"/>
          <a:lstStyle/>
          <a:p>
            <a:pPr defTabSz="821531">
              <a:defRPr sz="3200">
                <a:latin typeface="Helvetica Light"/>
                <a:ea typeface="Helvetica Light"/>
                <a:cs typeface="Helvetica Light"/>
                <a:sym typeface="Helvetica Light"/>
              </a:defRPr>
            </a:pPr>
          </a:p>
        </p:txBody>
      </p:sp>
      <p:sp>
        <p:nvSpPr>
          <p:cNvPr id="394" name="Shape 394"/>
          <p:cNvSpPr/>
          <p:nvPr/>
        </p:nvSpPr>
        <p:spPr>
          <a:xfrm flipV="1">
            <a:off x="14656130" y="4564162"/>
            <a:ext cx="1" cy="2424319"/>
          </a:xfrm>
          <a:prstGeom prst="line">
            <a:avLst/>
          </a:prstGeom>
          <a:ln w="177800">
            <a:solidFill>
              <a:srgbClr val="FFFFFF"/>
            </a:solidFill>
            <a:miter lim="400000"/>
          </a:ln>
        </p:spPr>
        <p:txBody>
          <a:bodyPr lIns="71437" tIns="71437" rIns="71437" bIns="71437" anchor="ctr"/>
          <a:lstStyle/>
          <a:p>
            <a:pPr defTabSz="821531">
              <a:defRPr sz="3200">
                <a:latin typeface="Helvetica Light"/>
                <a:ea typeface="Helvetica Light"/>
                <a:cs typeface="Helvetica Light"/>
                <a:sym typeface="Helvetica Light"/>
              </a:defRPr>
            </a:pPr>
          </a:p>
        </p:txBody>
      </p:sp>
      <p:sp>
        <p:nvSpPr>
          <p:cNvPr id="395" name="Shape 395"/>
          <p:cNvSpPr/>
          <p:nvPr>
            <p:ph type="body" sz="quarter" idx="21"/>
          </p:nvPr>
        </p:nvSpPr>
        <p:spPr>
          <a:xfrm>
            <a:off x="15229699" y="7565366"/>
            <a:ext cx="3793765" cy="2852195"/>
          </a:xfrm>
          <a:prstGeom prst="rect">
            <a:avLst/>
          </a:prstGeom>
        </p:spPr>
        <p:txBody>
          <a:bodyPr lIns="71437" tIns="71437" rIns="71437" bIns="71437" anchor="ctr">
            <a:noAutofit/>
          </a:bodyPr>
          <a:lstStyle>
            <a:lvl1pPr algn="l" defTabSz="821531">
              <a:defRPr b="1" sz="4000">
                <a:solidFill>
                  <a:srgbClr val="FFFFFF"/>
                </a:solidFill>
                <a:latin typeface="Avenir Next"/>
                <a:ea typeface="Avenir Next"/>
                <a:cs typeface="Avenir Next"/>
                <a:sym typeface="Avenir Next"/>
              </a:defRPr>
            </a:lvl1pPr>
          </a:lstStyle>
          <a:p>
            <a:pPr/>
            <a:r>
              <a:t>Est etiam processus dynamicus,</a:t>
            </a:r>
          </a:p>
        </p:txBody>
      </p:sp>
      <p:sp>
        <p:nvSpPr>
          <p:cNvPr id="396" name="Shape 396"/>
          <p:cNvSpPr/>
          <p:nvPr>
            <p:ph type="body" sz="quarter" idx="22"/>
          </p:nvPr>
        </p:nvSpPr>
        <p:spPr>
          <a:xfrm>
            <a:off x="15265418" y="10276821"/>
            <a:ext cx="4125000" cy="1819276"/>
          </a:xfrm>
          <a:prstGeom prst="rect">
            <a:avLst/>
          </a:prstGeom>
        </p:spPr>
        <p:txBody>
          <a:bodyPr lIns="71437" tIns="71437" rIns="71437" bIns="71437" anchor="ctr">
            <a:spAutoFit/>
          </a:bodyPr>
          <a:lstStyle>
            <a:lvl1pPr algn="l" defTabSz="821531">
              <a:defRPr sz="2400">
                <a:solidFill>
                  <a:srgbClr val="FFFFFF"/>
                </a:solidFill>
                <a:latin typeface="Avenir Next Medium"/>
                <a:ea typeface="Avenir Next Medium"/>
                <a:cs typeface="Avenir Next Medium"/>
                <a:sym typeface="Avenir Next Medium"/>
              </a:defRPr>
            </a:lvl1pPr>
          </a:lstStyle>
          <a:p>
            <a:pPr/>
            <a:r>
              <a:t>In iis qui claritatem. Investigationes demonstraverunt me lius quod.</a:t>
            </a:r>
          </a:p>
        </p:txBody>
      </p:sp>
      <p:sp>
        <p:nvSpPr>
          <p:cNvPr id="397" name="Shape 397"/>
          <p:cNvSpPr/>
          <p:nvPr>
            <p:ph type="body" sz="quarter" idx="23"/>
          </p:nvPr>
        </p:nvSpPr>
        <p:spPr>
          <a:xfrm>
            <a:off x="14717732" y="4806041"/>
            <a:ext cx="4125001" cy="1940561"/>
          </a:xfrm>
          <a:prstGeom prst="rect">
            <a:avLst/>
          </a:prstGeom>
        </p:spPr>
        <p:txBody>
          <a:bodyPr lIns="71437" tIns="71437" rIns="71437" bIns="71437" anchor="ctr">
            <a:noAutofit/>
          </a:bodyPr>
          <a:lstStyle>
            <a:lvl1pPr defTabSz="821531">
              <a:defRPr b="1" cap="all" sz="12200">
                <a:solidFill>
                  <a:srgbClr val="FFFFFF"/>
                </a:solidFill>
                <a:latin typeface="Avenir Next"/>
                <a:ea typeface="Avenir Next"/>
                <a:cs typeface="Avenir Next"/>
                <a:sym typeface="Avenir Next"/>
              </a:defRPr>
            </a:lvl1pPr>
          </a:lstStyle>
          <a:p>
            <a:pPr/>
            <a:r>
              <a:t>89</a:t>
            </a:r>
          </a:p>
        </p:txBody>
      </p:sp>
      <p:sp>
        <p:nvSpPr>
          <p:cNvPr id="398" name="Shape 398"/>
          <p:cNvSpPr/>
          <p:nvPr>
            <p:ph type="body" sz="quarter" idx="24"/>
          </p:nvPr>
        </p:nvSpPr>
        <p:spPr>
          <a:xfrm>
            <a:off x="11299031" y="1038713"/>
            <a:ext cx="1785938" cy="1785938"/>
          </a:xfrm>
          <a:prstGeom prst="ellipse">
            <a:avLst/>
          </a:prstGeom>
          <a:solidFill>
            <a:srgbClr val="FFFFFF">
              <a:alpha val="72831"/>
            </a:srgbClr>
          </a:solidFill>
        </p:spPr>
        <p:txBody>
          <a:bodyPr lIns="71437" tIns="71437" rIns="71437" bIns="71437" anchor="ctr">
            <a:noAutofit/>
          </a:bodyPr>
          <a:lstStyle/>
          <a:p>
            <a:pPr defTabSz="821531">
              <a:defRPr sz="3200">
                <a:solidFill>
                  <a:srgbClr val="FFFFFF"/>
                </a:solidFill>
                <a:latin typeface="Helvetica Light"/>
                <a:ea typeface="Helvetica Light"/>
                <a:cs typeface="Helvetica Light"/>
                <a:sym typeface="Helvetica Light"/>
              </a:defRPr>
            </a:pPr>
          </a:p>
        </p:txBody>
      </p:sp>
      <p:sp>
        <p:nvSpPr>
          <p:cNvPr id="399" name="Shape 399"/>
          <p:cNvSpPr/>
          <p:nvPr>
            <p:ph type="body" sz="quarter" idx="25"/>
          </p:nvPr>
        </p:nvSpPr>
        <p:spPr>
          <a:xfrm>
            <a:off x="11848678" y="1403972"/>
            <a:ext cx="425273" cy="1055420"/>
          </a:xfrm>
          <a:prstGeom prst="line">
            <a:avLst/>
          </a:prstGeom>
          <a:ln w="25400">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00" name="Shape 400"/>
          <p:cNvSpPr/>
          <p:nvPr>
            <p:ph type="body" sz="quarter" idx="26"/>
          </p:nvPr>
        </p:nvSpPr>
        <p:spPr>
          <a:xfrm flipH="1">
            <a:off x="12110049" y="1403972"/>
            <a:ext cx="425273" cy="1055420"/>
          </a:xfrm>
          <a:prstGeom prst="line">
            <a:avLst/>
          </a:prstGeom>
          <a:ln w="25400">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01" name="Shape 401"/>
          <p:cNvSpPr/>
          <p:nvPr>
            <p:ph type="body" sz="quarter" idx="27"/>
          </p:nvPr>
        </p:nvSpPr>
        <p:spPr>
          <a:xfrm flipH="1">
            <a:off x="12020752" y="1403972"/>
            <a:ext cx="425273" cy="1055421"/>
          </a:xfrm>
          <a:prstGeom prst="line">
            <a:avLst/>
          </a:prstGeom>
          <a:ln>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02" name="Shape 402"/>
          <p:cNvSpPr/>
          <p:nvPr>
            <p:ph type="body" sz="quarter" idx="28"/>
          </p:nvPr>
        </p:nvSpPr>
        <p:spPr>
          <a:xfrm>
            <a:off x="11552611" y="2220516"/>
            <a:ext cx="1278779" cy="1"/>
          </a:xfrm>
          <a:prstGeom prst="line">
            <a:avLst/>
          </a:prstGeom>
          <a:ln>
            <a:solidFill>
              <a:srgbClr val="4F6687"/>
            </a:solidFill>
          </a:ln>
        </p:spPr>
        <p:txBody>
          <a:bodyPr lIns="71437" tIns="71437" rIns="71437" bIns="71437" anchor="ctr">
            <a:noAutofit/>
          </a:bodyPr>
          <a:lstStyle/>
          <a:p>
            <a:pPr defTabSz="821531">
              <a:defRPr sz="3200">
                <a:solidFill>
                  <a:srgbClr val="000000"/>
                </a:solidFill>
                <a:latin typeface="Helvetica Light"/>
                <a:ea typeface="Helvetica Light"/>
                <a:cs typeface="Helvetica Light"/>
                <a:sym typeface="Helvetica Light"/>
              </a:defRPr>
            </a:pPr>
          </a:p>
        </p:txBody>
      </p:sp>
      <p:sp>
        <p:nvSpPr>
          <p:cNvPr id="403" name="Shape 403"/>
          <p:cNvSpPr/>
          <p:nvPr>
            <p:ph type="body" sz="quarter" idx="29"/>
          </p:nvPr>
        </p:nvSpPr>
        <p:spPr>
          <a:xfrm>
            <a:off x="10424287" y="3060940"/>
            <a:ext cx="3535427" cy="663576"/>
          </a:xfrm>
          <a:prstGeom prst="rect">
            <a:avLst/>
          </a:prstGeom>
        </p:spPr>
        <p:txBody>
          <a:bodyPr wrap="none" lIns="71437" tIns="71437" rIns="71437" bIns="71437" anchor="ctr">
            <a:spAutoFit/>
          </a:bodyPr>
          <a:lstStyle>
            <a:lvl1pPr defTabSz="821531">
              <a:defRPr cap="all" sz="3000">
                <a:solidFill>
                  <a:srgbClr val="4F6686"/>
                </a:solidFill>
                <a:latin typeface="Avenir Next"/>
                <a:ea typeface="Avenir Next"/>
                <a:cs typeface="Avenir Next"/>
                <a:sym typeface="Avenir Next"/>
              </a:defRPr>
            </a:lvl1pPr>
          </a:lstStyle>
          <a:p>
            <a:pPr/>
            <a:r>
              <a:t>Simple title here</a:t>
            </a:r>
          </a:p>
        </p:txBody>
      </p:sp>
      <p:sp>
        <p:nvSpPr>
          <p:cNvPr id="404" name="Shape 404"/>
          <p:cNvSpPr/>
          <p:nvPr>
            <p:ph type="sldNum" sz="quarter" idx="2"/>
          </p:nvPr>
        </p:nvSpPr>
        <p:spPr>
          <a:xfrm>
            <a:off x="11935814" y="13010554"/>
            <a:ext cx="494513" cy="511176"/>
          </a:xfrm>
          <a:prstGeom prst="rect">
            <a:avLst/>
          </a:prstGeom>
        </p:spPr>
        <p:txBody>
          <a:bodyPr lIns="71437" tIns="71437" rIns="71437" bIns="71437"/>
          <a:lstStyle>
            <a:lvl1pPr defTabSz="821531">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About Us">
    <p:bg>
      <p:bgPr>
        <a:solidFill>
          <a:srgbClr val="FFFFFF"/>
        </a:solidFill>
      </p:bgPr>
    </p:bg>
    <p:spTree>
      <p:nvGrpSpPr>
        <p:cNvPr id="1" name=""/>
        <p:cNvGrpSpPr/>
        <p:nvPr/>
      </p:nvGrpSpPr>
      <p:grpSpPr>
        <a:xfrm>
          <a:off x="0" y="0"/>
          <a:ext cx="0" cy="0"/>
          <a:chOff x="0" y="0"/>
          <a:chExt cx="0" cy="0"/>
        </a:xfrm>
      </p:grpSpPr>
      <p:sp>
        <p:nvSpPr>
          <p:cNvPr id="45" name="Shape 45"/>
          <p:cNvSpPr/>
          <p:nvPr>
            <p:ph type="body" sz="quarter" idx="13"/>
          </p:nvPr>
        </p:nvSpPr>
        <p:spPr>
          <a:xfrm>
            <a:off x="5776690" y="5459412"/>
            <a:ext cx="6411517" cy="2797176"/>
          </a:xfrm>
          <a:prstGeom prst="rect">
            <a:avLst/>
          </a:prstGeom>
        </p:spPr>
        <p:txBody>
          <a:bodyPr lIns="71437" tIns="71437" rIns="71437" bIns="71437" anchor="ctr">
            <a:spAutoFit/>
          </a:bodyPr>
          <a:lstStyle/>
          <a:p>
            <a:pPr algn="r" defTabSz="584200">
              <a:lnSpc>
                <a:spcPts val="10100"/>
              </a:lnSpc>
              <a:defRPr sz="9000">
                <a:solidFill>
                  <a:srgbClr val="000000"/>
                </a:solidFill>
                <a:latin typeface="+mn-lt"/>
                <a:ea typeface="+mn-ea"/>
                <a:cs typeface="+mn-cs"/>
                <a:sym typeface="Courier"/>
              </a:defRPr>
            </a:pPr>
            <a:r>
              <a:t>About </a:t>
            </a:r>
          </a:p>
          <a:p>
            <a:pPr algn="r" defTabSz="584200">
              <a:lnSpc>
                <a:spcPts val="10100"/>
              </a:lnSpc>
              <a:defRPr sz="9000">
                <a:solidFill>
                  <a:srgbClr val="000000"/>
                </a:solidFill>
                <a:latin typeface="+mn-lt"/>
                <a:ea typeface="+mn-ea"/>
                <a:cs typeface="+mn-cs"/>
                <a:sym typeface="Courier"/>
              </a:defRPr>
            </a:pPr>
            <a:r>
              <a:t>Us</a:t>
            </a:r>
          </a:p>
        </p:txBody>
      </p:sp>
      <p:sp>
        <p:nvSpPr>
          <p:cNvPr id="46" name="Shape 46"/>
          <p:cNvSpPr/>
          <p:nvPr/>
        </p:nvSpPr>
        <p:spPr>
          <a:xfrm flipV="1">
            <a:off x="13398917" y="5484194"/>
            <a:ext cx="18" cy="5446176"/>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47" name="Shape 47">
            <a:hlinkClick r:id="" invalidUrl="" action="ppaction://hlinkshowjump?jump=nextslide" tgtFrame="" tooltip="" history="1" highlightClick="0" endSnd="0"/>
          </p:cNvPr>
          <p:cNvSpPr/>
          <p:nvPr>
            <p:ph type="body" sz="quarter" idx="14"/>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48" name="Shape 48"/>
          <p:cNvSpPr/>
          <p:nvPr>
            <p:ph type="body" sz="quarter" idx="15"/>
          </p:nvPr>
        </p:nvSpPr>
        <p:spPr>
          <a:xfrm>
            <a:off x="14031515" y="7248921"/>
            <a:ext cx="6036470" cy="3683001"/>
          </a:xfrm>
          <a:prstGeom prst="rect">
            <a:avLst/>
          </a:prstGeom>
        </p:spPr>
        <p:txBody>
          <a:bodyPr lIns="71437" tIns="71437" rIns="71437" bIns="71437" anchor="ctr">
            <a:spAutoFit/>
          </a:bodyPr>
          <a:lstStyle>
            <a:lvl1pPr algn="l" defTabSz="584200">
              <a:lnSpc>
                <a:spcPts val="4200"/>
              </a:lnSpc>
              <a:defRPr sz="2400">
                <a:solidFill>
                  <a:srgbClr val="232323"/>
                </a:solidFill>
                <a:latin typeface="+mn-lt"/>
                <a:ea typeface="+mn-ea"/>
                <a:cs typeface="+mn-cs"/>
                <a:sym typeface="Courier"/>
              </a:defRPr>
            </a:lvl1pPr>
          </a:lstStyle>
          <a:p>
            <a:pPr/>
            <a:r>
              <a:t>Sed ut perspiciatis unde omnis iste voluptatem accusantium laudantium, totam rem aperiam, eaque ipsa quae ab illo inventore veritatis et quasi architecto beatae vitae dicta sunt explicabo. Nemo enim ipsam voluptatem quia voluptas sit aspernatur aut odit.</a:t>
            </a:r>
          </a:p>
        </p:txBody>
      </p:sp>
      <p:sp>
        <p:nvSpPr>
          <p:cNvPr id="49" name="Shape 49"/>
          <p:cNvSpPr/>
          <p:nvPr>
            <p:ph type="body" sz="quarter" idx="16"/>
          </p:nvPr>
        </p:nvSpPr>
        <p:spPr>
          <a:xfrm>
            <a:off x="14031515" y="5732859"/>
            <a:ext cx="6036470"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sp>
        <p:nvSpPr>
          <p:cNvPr id="50" name="Shape 50"/>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Our Team">
    <p:bg>
      <p:bgPr>
        <a:solidFill>
          <a:srgbClr val="FFFFFF"/>
        </a:solidFill>
      </p:bgPr>
    </p:bg>
    <p:spTree>
      <p:nvGrpSpPr>
        <p:cNvPr id="1" name=""/>
        <p:cNvGrpSpPr/>
        <p:nvPr/>
      </p:nvGrpSpPr>
      <p:grpSpPr>
        <a:xfrm>
          <a:off x="0" y="0"/>
          <a:ext cx="0" cy="0"/>
          <a:chOff x="0" y="0"/>
          <a:chExt cx="0" cy="0"/>
        </a:xfrm>
      </p:grpSpPr>
      <p:sp>
        <p:nvSpPr>
          <p:cNvPr id="57" name="Shape 57"/>
          <p:cNvSpPr/>
          <p:nvPr>
            <p:ph type="body" sz="quarter" idx="13"/>
          </p:nvPr>
        </p:nvSpPr>
        <p:spPr>
          <a:xfrm>
            <a:off x="5776690" y="2137568"/>
            <a:ext cx="6411517" cy="2797176"/>
          </a:xfrm>
          <a:prstGeom prst="rect">
            <a:avLst/>
          </a:prstGeom>
        </p:spPr>
        <p:txBody>
          <a:bodyPr lIns="71437" tIns="71437" rIns="71437" bIns="71437" anchor="ctr">
            <a:spAutoFit/>
          </a:bodyPr>
          <a:lstStyle/>
          <a:p>
            <a:pPr algn="r" defTabSz="584200">
              <a:lnSpc>
                <a:spcPts val="10100"/>
              </a:lnSpc>
              <a:defRPr sz="9000">
                <a:solidFill>
                  <a:srgbClr val="000000"/>
                </a:solidFill>
                <a:latin typeface="+mn-lt"/>
                <a:ea typeface="+mn-ea"/>
                <a:cs typeface="+mn-cs"/>
                <a:sym typeface="Courier"/>
              </a:defRPr>
            </a:pPr>
            <a:r>
              <a:t>Our</a:t>
            </a:r>
          </a:p>
          <a:p>
            <a:pPr algn="r" defTabSz="584200">
              <a:lnSpc>
                <a:spcPts val="10100"/>
              </a:lnSpc>
              <a:defRPr sz="9000">
                <a:solidFill>
                  <a:srgbClr val="000000"/>
                </a:solidFill>
                <a:latin typeface="+mn-lt"/>
                <a:ea typeface="+mn-ea"/>
                <a:cs typeface="+mn-cs"/>
                <a:sym typeface="Courier"/>
              </a:defRPr>
            </a:pPr>
            <a:r>
              <a:t>Company</a:t>
            </a:r>
          </a:p>
        </p:txBody>
      </p:sp>
      <p:sp>
        <p:nvSpPr>
          <p:cNvPr id="58" name="Shape 58"/>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59" name="Shape 59"/>
          <p:cNvSpPr/>
          <p:nvPr>
            <p:ph type="body" sz="quarter" idx="14"/>
          </p:nvPr>
        </p:nvSpPr>
        <p:spPr>
          <a:xfrm>
            <a:off x="15698185" y="2393156"/>
            <a:ext cx="2475688"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Name Surname</a:t>
            </a:r>
          </a:p>
        </p:txBody>
      </p:sp>
      <p:sp>
        <p:nvSpPr>
          <p:cNvPr id="60" name="Shape 60"/>
          <p:cNvSpPr/>
          <p:nvPr>
            <p:ph type="body" sz="quarter" idx="15"/>
          </p:nvPr>
        </p:nvSpPr>
        <p:spPr>
          <a:xfrm>
            <a:off x="15692437" y="2777132"/>
            <a:ext cx="4393407" cy="1160861"/>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61" name="Shape 61"/>
          <p:cNvSpPr/>
          <p:nvPr>
            <p:ph type="body" sz="quarter" idx="16"/>
          </p:nvPr>
        </p:nvSpPr>
        <p:spPr>
          <a:xfrm>
            <a:off x="15698185" y="4464843"/>
            <a:ext cx="2475688"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Name Surname</a:t>
            </a:r>
          </a:p>
        </p:txBody>
      </p:sp>
      <p:sp>
        <p:nvSpPr>
          <p:cNvPr id="62" name="Shape 62"/>
          <p:cNvSpPr/>
          <p:nvPr>
            <p:ph type="body" sz="quarter" idx="17"/>
          </p:nvPr>
        </p:nvSpPr>
        <p:spPr>
          <a:xfrm>
            <a:off x="15692437" y="4848820"/>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63" name="Shape 63"/>
          <p:cNvSpPr/>
          <p:nvPr>
            <p:ph type="body" sz="quarter" idx="18"/>
          </p:nvPr>
        </p:nvSpPr>
        <p:spPr>
          <a:xfrm>
            <a:off x="15698185" y="6661546"/>
            <a:ext cx="2475688" cy="535783"/>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Name Surname</a:t>
            </a:r>
          </a:p>
        </p:txBody>
      </p:sp>
      <p:sp>
        <p:nvSpPr>
          <p:cNvPr id="64" name="Shape 64"/>
          <p:cNvSpPr/>
          <p:nvPr>
            <p:ph type="body" sz="quarter" idx="19"/>
          </p:nvPr>
        </p:nvSpPr>
        <p:spPr>
          <a:xfrm>
            <a:off x="15692437" y="7045523"/>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65" name="Shape 65"/>
          <p:cNvSpPr/>
          <p:nvPr>
            <p:ph type="body" sz="quarter" idx="20"/>
          </p:nvPr>
        </p:nvSpPr>
        <p:spPr>
          <a:xfrm>
            <a:off x="15698185" y="8858250"/>
            <a:ext cx="2475688"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Name Surname</a:t>
            </a:r>
          </a:p>
        </p:txBody>
      </p:sp>
      <p:sp>
        <p:nvSpPr>
          <p:cNvPr id="66" name="Shape 66"/>
          <p:cNvSpPr/>
          <p:nvPr>
            <p:ph type="body" sz="quarter" idx="21"/>
          </p:nvPr>
        </p:nvSpPr>
        <p:spPr>
          <a:xfrm>
            <a:off x="15692437" y="9242226"/>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67" name="Shape 67">
            <a:hlinkClick r:id="" invalidUrl="" action="ppaction://hlinkshowjump?jump=nextslide" tgtFrame="" tooltip="" history="1" highlightClick="0" endSnd="0"/>
          </p:cNvPr>
          <p:cNvSpPr/>
          <p:nvPr>
            <p:ph type="body" sz="quarter" idx="22"/>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68" name="Shape 68"/>
          <p:cNvSpPr/>
          <p:nvPr>
            <p:ph type="pic" sz="quarter" idx="23"/>
          </p:nvPr>
        </p:nvSpPr>
        <p:spPr>
          <a:xfrm>
            <a:off x="13906500" y="2393156"/>
            <a:ext cx="1553766" cy="1553766"/>
          </a:xfrm>
          <a:prstGeom prst="rect">
            <a:avLst/>
          </a:prstGeom>
        </p:spPr>
        <p:txBody>
          <a:bodyPr lIns="91439" tIns="45719" rIns="91439" bIns="45719">
            <a:noAutofit/>
          </a:bodyPr>
          <a:lstStyle/>
          <a:p>
            <a:pPr/>
          </a:p>
        </p:txBody>
      </p:sp>
      <p:sp>
        <p:nvSpPr>
          <p:cNvPr id="69" name="Shape 69"/>
          <p:cNvSpPr/>
          <p:nvPr>
            <p:ph type="pic" sz="quarter" idx="24"/>
          </p:nvPr>
        </p:nvSpPr>
        <p:spPr>
          <a:xfrm>
            <a:off x="13906500" y="4464843"/>
            <a:ext cx="1553766" cy="1553767"/>
          </a:xfrm>
          <a:prstGeom prst="rect">
            <a:avLst/>
          </a:prstGeom>
        </p:spPr>
        <p:txBody>
          <a:bodyPr lIns="91439" tIns="45719" rIns="91439" bIns="45719">
            <a:noAutofit/>
          </a:bodyPr>
          <a:lstStyle/>
          <a:p>
            <a:pPr/>
          </a:p>
        </p:txBody>
      </p:sp>
      <p:sp>
        <p:nvSpPr>
          <p:cNvPr id="70" name="Shape 70"/>
          <p:cNvSpPr/>
          <p:nvPr>
            <p:ph type="pic" sz="quarter" idx="25"/>
          </p:nvPr>
        </p:nvSpPr>
        <p:spPr>
          <a:xfrm>
            <a:off x="13906500" y="6661546"/>
            <a:ext cx="1553766" cy="1553767"/>
          </a:xfrm>
          <a:prstGeom prst="rect">
            <a:avLst/>
          </a:prstGeom>
        </p:spPr>
        <p:txBody>
          <a:bodyPr lIns="91439" tIns="45719" rIns="91439" bIns="45719">
            <a:noAutofit/>
          </a:bodyPr>
          <a:lstStyle/>
          <a:p>
            <a:pPr/>
          </a:p>
        </p:txBody>
      </p:sp>
      <p:sp>
        <p:nvSpPr>
          <p:cNvPr id="71" name="Shape 71"/>
          <p:cNvSpPr/>
          <p:nvPr>
            <p:ph type="pic" sz="quarter" idx="26"/>
          </p:nvPr>
        </p:nvSpPr>
        <p:spPr>
          <a:xfrm>
            <a:off x="13906500" y="8858250"/>
            <a:ext cx="1553766" cy="1553766"/>
          </a:xfrm>
          <a:prstGeom prst="rect">
            <a:avLst/>
          </a:prstGeom>
        </p:spPr>
        <p:txBody>
          <a:bodyPr lIns="91439" tIns="45719" rIns="91439" bIns="45719">
            <a:noAutofit/>
          </a:bodyPr>
          <a:lstStyle/>
          <a:p>
            <a:pPr/>
          </a:p>
        </p:txBody>
      </p:sp>
      <p:sp>
        <p:nvSpPr>
          <p:cNvPr id="72" name="Shape 72"/>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meline">
    <p:bg>
      <p:bgPr>
        <a:solidFill>
          <a:srgbClr val="FFFFFF"/>
        </a:solidFill>
      </p:bgPr>
    </p:bg>
    <p:spTree>
      <p:nvGrpSpPr>
        <p:cNvPr id="1" name=""/>
        <p:cNvGrpSpPr/>
        <p:nvPr/>
      </p:nvGrpSpPr>
      <p:grpSpPr>
        <a:xfrm>
          <a:off x="0" y="0"/>
          <a:ext cx="0" cy="0"/>
          <a:chOff x="0" y="0"/>
          <a:chExt cx="0" cy="0"/>
        </a:xfrm>
      </p:grpSpPr>
      <p:sp>
        <p:nvSpPr>
          <p:cNvPr id="79" name="Shape 79"/>
          <p:cNvSpPr/>
          <p:nvPr>
            <p:ph type="body" sz="quarter" idx="13"/>
          </p:nvPr>
        </p:nvSpPr>
        <p:spPr>
          <a:xfrm>
            <a:off x="5776690" y="2184796"/>
            <a:ext cx="6411517" cy="1524001"/>
          </a:xfrm>
          <a:prstGeom prst="rect">
            <a:avLst/>
          </a:prstGeom>
        </p:spPr>
        <p:txBody>
          <a:bodyPr lIns="71437" tIns="71437" rIns="71437" bIns="71437" anchor="ctr">
            <a:spAutoFit/>
          </a:bodyPr>
          <a:lstStyle>
            <a:lvl1pPr algn="r" defTabSz="584200">
              <a:lnSpc>
                <a:spcPts val="10100"/>
              </a:lnSpc>
              <a:defRPr sz="9000">
                <a:solidFill>
                  <a:srgbClr val="000000"/>
                </a:solidFill>
                <a:latin typeface="+mn-lt"/>
                <a:ea typeface="+mn-ea"/>
                <a:cs typeface="+mn-cs"/>
                <a:sym typeface="Courier"/>
              </a:defRPr>
            </a:lvl1pPr>
          </a:lstStyle>
          <a:p>
            <a:pPr/>
            <a:r>
              <a:t>Timeline</a:t>
            </a:r>
          </a:p>
        </p:txBody>
      </p:sp>
      <p:sp>
        <p:nvSpPr>
          <p:cNvPr id="80" name="Shape 80"/>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81" name="Shape 81"/>
          <p:cNvSpPr/>
          <p:nvPr>
            <p:ph type="body" sz="quarter" idx="14"/>
          </p:nvPr>
        </p:nvSpPr>
        <p:spPr>
          <a:xfrm>
            <a:off x="15698185" y="2393156"/>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82" name="Shape 82"/>
          <p:cNvSpPr/>
          <p:nvPr>
            <p:ph type="body" sz="quarter" idx="15"/>
          </p:nvPr>
        </p:nvSpPr>
        <p:spPr>
          <a:xfrm>
            <a:off x="15692437" y="2777132"/>
            <a:ext cx="4393407" cy="1160861"/>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83" name="Shape 83"/>
          <p:cNvSpPr/>
          <p:nvPr>
            <p:ph type="body" sz="quarter" idx="16"/>
          </p:nvPr>
        </p:nvSpPr>
        <p:spPr>
          <a:xfrm>
            <a:off x="15698185" y="4464843"/>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84" name="Shape 84"/>
          <p:cNvSpPr/>
          <p:nvPr>
            <p:ph type="body" sz="quarter" idx="17"/>
          </p:nvPr>
        </p:nvSpPr>
        <p:spPr>
          <a:xfrm>
            <a:off x="15692437" y="4848820"/>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85" name="Shape 85"/>
          <p:cNvSpPr/>
          <p:nvPr>
            <p:ph type="body" sz="quarter" idx="18"/>
          </p:nvPr>
        </p:nvSpPr>
        <p:spPr>
          <a:xfrm>
            <a:off x="15698185" y="6661546"/>
            <a:ext cx="3440251" cy="535783"/>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86" name="Shape 86"/>
          <p:cNvSpPr/>
          <p:nvPr>
            <p:ph type="body" sz="quarter" idx="19"/>
          </p:nvPr>
        </p:nvSpPr>
        <p:spPr>
          <a:xfrm>
            <a:off x="15692437" y="7045523"/>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87" name="Shape 87"/>
          <p:cNvSpPr/>
          <p:nvPr>
            <p:ph type="body" sz="quarter" idx="20"/>
          </p:nvPr>
        </p:nvSpPr>
        <p:spPr>
          <a:xfrm>
            <a:off x="15698185" y="8858250"/>
            <a:ext cx="3440251" cy="535782"/>
          </a:xfrm>
          <a:prstGeom prst="rect">
            <a:avLst/>
          </a:prstGeom>
        </p:spPr>
        <p:txBody>
          <a:bodyPr wrap="none" lIns="71437" tIns="71437" rIns="71437" bIns="71437" anchor="ctr">
            <a:spAutoFit/>
          </a:bodyPr>
          <a:lstStyle>
            <a:lvl1pPr algn="just" defTabSz="584200">
              <a:lnSpc>
                <a:spcPts val="4200"/>
              </a:lnSpc>
              <a:defRPr b="1" sz="2400">
                <a:solidFill>
                  <a:srgbClr val="232323"/>
                </a:solidFill>
                <a:latin typeface="+mn-lt"/>
                <a:ea typeface="+mn-ea"/>
                <a:cs typeface="+mn-cs"/>
                <a:sym typeface="Courier"/>
              </a:defRPr>
            </a:lvl1pPr>
          </a:lstStyle>
          <a:p>
            <a:pPr/>
            <a:r>
              <a:t>Perspiciatis unde</a:t>
            </a:r>
          </a:p>
        </p:txBody>
      </p:sp>
      <p:sp>
        <p:nvSpPr>
          <p:cNvPr id="88" name="Shape 88"/>
          <p:cNvSpPr/>
          <p:nvPr>
            <p:ph type="body" sz="quarter" idx="21"/>
          </p:nvPr>
        </p:nvSpPr>
        <p:spPr>
          <a:xfrm>
            <a:off x="15692437" y="9242226"/>
            <a:ext cx="4393407" cy="1160860"/>
          </a:xfrm>
          <a:prstGeom prst="rect">
            <a:avLst/>
          </a:prstGeom>
        </p:spPr>
        <p:txBody>
          <a:bodyPr lIns="71437" tIns="71437" rIns="71437" bIns="71437" anchor="ctr">
            <a:spAutoFit/>
          </a:bodyPr>
          <a:lstStyle>
            <a:lvl1pPr algn="l" defTabSz="584200">
              <a:lnSpc>
                <a:spcPts val="4000"/>
              </a:lnSpc>
              <a:defRPr sz="2200">
                <a:solidFill>
                  <a:srgbClr val="232323"/>
                </a:solidFill>
                <a:latin typeface="+mn-lt"/>
                <a:ea typeface="+mn-ea"/>
                <a:cs typeface="+mn-cs"/>
                <a:sym typeface="Courier"/>
              </a:defRPr>
            </a:lvl1pPr>
          </a:lstStyle>
          <a:p>
            <a:pPr/>
            <a:r>
              <a:t>Sed ut perspiciatis unde omnis iste natus error sit accusantium.</a:t>
            </a:r>
          </a:p>
        </p:txBody>
      </p:sp>
      <p:sp>
        <p:nvSpPr>
          <p:cNvPr id="89" name="Shape 89">
            <a:hlinkClick r:id="" invalidUrl="" action="ppaction://hlinkshowjump?jump=nextslide" tgtFrame="" tooltip="" history="1" highlightClick="0" endSnd="0"/>
          </p:cNvPr>
          <p:cNvSpPr/>
          <p:nvPr>
            <p:ph type="body" sz="quarter" idx="22"/>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90" name="Shape 90"/>
          <p:cNvSpPr/>
          <p:nvPr>
            <p:ph type="body" sz="quarter" idx="23"/>
          </p:nvPr>
        </p:nvSpPr>
        <p:spPr>
          <a:xfrm>
            <a:off x="14188701" y="2393156"/>
            <a:ext cx="1511124" cy="535782"/>
          </a:xfrm>
          <a:prstGeom prst="rect">
            <a:avLst/>
          </a:prstGeom>
        </p:spPr>
        <p:txBody>
          <a:bodyPr wrap="none" lIns="71437" tIns="71437" rIns="71437" bIns="71437" anchor="ctr">
            <a:spAutoFit/>
          </a:bodyPr>
          <a:lstStyle>
            <a:lvl1pPr defTabSz="584200">
              <a:defRPr b="1" sz="2400">
                <a:solidFill>
                  <a:srgbClr val="000000"/>
                </a:solidFill>
                <a:latin typeface="+mn-lt"/>
                <a:ea typeface="+mn-ea"/>
                <a:cs typeface="+mn-cs"/>
                <a:sym typeface="Courier"/>
              </a:defRPr>
            </a:lvl1pPr>
          </a:lstStyle>
          <a:p>
            <a:pPr/>
            <a:r>
              <a:t>08:00 |</a:t>
            </a:r>
          </a:p>
        </p:txBody>
      </p:sp>
      <p:sp>
        <p:nvSpPr>
          <p:cNvPr id="91" name="Shape 91"/>
          <p:cNvSpPr/>
          <p:nvPr>
            <p:ph type="body" sz="quarter" idx="24"/>
          </p:nvPr>
        </p:nvSpPr>
        <p:spPr>
          <a:xfrm>
            <a:off x="14188701" y="4464843"/>
            <a:ext cx="1511124" cy="535782"/>
          </a:xfrm>
          <a:prstGeom prst="rect">
            <a:avLst/>
          </a:prstGeom>
        </p:spPr>
        <p:txBody>
          <a:bodyPr wrap="none" lIns="71437" tIns="71437" rIns="71437" bIns="71437" anchor="ctr">
            <a:spAutoFit/>
          </a:bodyPr>
          <a:lstStyle>
            <a:lvl1pPr defTabSz="584200">
              <a:defRPr b="1" sz="2400">
                <a:solidFill>
                  <a:srgbClr val="000000"/>
                </a:solidFill>
                <a:latin typeface="+mn-lt"/>
                <a:ea typeface="+mn-ea"/>
                <a:cs typeface="+mn-cs"/>
                <a:sym typeface="Courier"/>
              </a:defRPr>
            </a:lvl1pPr>
          </a:lstStyle>
          <a:p>
            <a:pPr/>
            <a:r>
              <a:t>09:00 |</a:t>
            </a:r>
          </a:p>
        </p:txBody>
      </p:sp>
      <p:sp>
        <p:nvSpPr>
          <p:cNvPr id="92" name="Shape 92"/>
          <p:cNvSpPr/>
          <p:nvPr>
            <p:ph type="body" sz="quarter" idx="25"/>
          </p:nvPr>
        </p:nvSpPr>
        <p:spPr>
          <a:xfrm>
            <a:off x="14188701" y="6661546"/>
            <a:ext cx="1511124" cy="535783"/>
          </a:xfrm>
          <a:prstGeom prst="rect">
            <a:avLst/>
          </a:prstGeom>
        </p:spPr>
        <p:txBody>
          <a:bodyPr wrap="none" lIns="71437" tIns="71437" rIns="71437" bIns="71437" anchor="ctr">
            <a:spAutoFit/>
          </a:bodyPr>
          <a:lstStyle>
            <a:lvl1pPr defTabSz="584200">
              <a:defRPr b="1" sz="2400">
                <a:solidFill>
                  <a:srgbClr val="000000"/>
                </a:solidFill>
                <a:latin typeface="+mn-lt"/>
                <a:ea typeface="+mn-ea"/>
                <a:cs typeface="+mn-cs"/>
                <a:sym typeface="Courier"/>
              </a:defRPr>
            </a:lvl1pPr>
          </a:lstStyle>
          <a:p>
            <a:pPr/>
            <a:r>
              <a:t>10:00 |</a:t>
            </a:r>
          </a:p>
        </p:txBody>
      </p:sp>
      <p:sp>
        <p:nvSpPr>
          <p:cNvPr id="93" name="Shape 93"/>
          <p:cNvSpPr/>
          <p:nvPr>
            <p:ph type="body" sz="quarter" idx="26"/>
          </p:nvPr>
        </p:nvSpPr>
        <p:spPr>
          <a:xfrm>
            <a:off x="14188701" y="8858250"/>
            <a:ext cx="1511124" cy="535782"/>
          </a:xfrm>
          <a:prstGeom prst="rect">
            <a:avLst/>
          </a:prstGeom>
        </p:spPr>
        <p:txBody>
          <a:bodyPr wrap="none" lIns="71437" tIns="71437" rIns="71437" bIns="71437" anchor="ctr">
            <a:spAutoFit/>
          </a:bodyPr>
          <a:lstStyle>
            <a:lvl1pPr defTabSz="584200">
              <a:defRPr b="1" sz="2400">
                <a:solidFill>
                  <a:srgbClr val="000000"/>
                </a:solidFill>
                <a:latin typeface="+mn-lt"/>
                <a:ea typeface="+mn-ea"/>
                <a:cs typeface="+mn-cs"/>
                <a:sym typeface="Courier"/>
              </a:defRPr>
            </a:lvl1pPr>
          </a:lstStyle>
          <a:p>
            <a:pPr/>
            <a:r>
              <a:t>11:00 |</a:t>
            </a:r>
          </a:p>
        </p:txBody>
      </p:sp>
      <p:sp>
        <p:nvSpPr>
          <p:cNvPr id="94" name="Shape 94"/>
          <p:cNvSpPr/>
          <p:nvPr/>
        </p:nvSpPr>
        <p:spPr>
          <a:xfrm>
            <a:off x="13556707" y="2662511"/>
            <a:ext cx="417873" cy="1"/>
          </a:xfrm>
          <a:prstGeom prst="line">
            <a:avLst/>
          </a:prstGeom>
          <a:ln w="25400">
            <a:solidFill>
              <a:srgbClr val="000000"/>
            </a:solidFill>
            <a:miter lim="400000"/>
            <a:tailEnd type="oval"/>
          </a:ln>
        </p:spPr>
        <p:txBody>
          <a:bodyPr lIns="71437" tIns="71437" rIns="71437" bIns="71437" anchor="ctr"/>
          <a:lstStyle/>
          <a:p>
            <a:pPr algn="l" defTabSz="457200">
              <a:defRPr sz="1600">
                <a:latin typeface="Helvetica"/>
                <a:ea typeface="Helvetica"/>
                <a:cs typeface="Helvetica"/>
                <a:sym typeface="Helvetica"/>
              </a:defRPr>
            </a:pPr>
          </a:p>
        </p:txBody>
      </p:sp>
      <p:sp>
        <p:nvSpPr>
          <p:cNvPr id="95" name="Shape 95"/>
          <p:cNvSpPr/>
          <p:nvPr/>
        </p:nvSpPr>
        <p:spPr>
          <a:xfrm>
            <a:off x="13556707" y="4734199"/>
            <a:ext cx="417873" cy="1"/>
          </a:xfrm>
          <a:prstGeom prst="line">
            <a:avLst/>
          </a:prstGeom>
          <a:ln w="25400">
            <a:solidFill>
              <a:srgbClr val="000000"/>
            </a:solidFill>
            <a:miter lim="400000"/>
            <a:tailEnd type="oval"/>
          </a:ln>
        </p:spPr>
        <p:txBody>
          <a:bodyPr lIns="71437" tIns="71437" rIns="71437" bIns="71437" anchor="ctr"/>
          <a:lstStyle/>
          <a:p>
            <a:pPr algn="l" defTabSz="457200">
              <a:defRPr sz="1600">
                <a:latin typeface="Helvetica"/>
                <a:ea typeface="Helvetica"/>
                <a:cs typeface="Helvetica"/>
                <a:sym typeface="Helvetica"/>
              </a:defRPr>
            </a:pPr>
          </a:p>
        </p:txBody>
      </p:sp>
      <p:sp>
        <p:nvSpPr>
          <p:cNvPr id="96" name="Shape 96"/>
          <p:cNvSpPr/>
          <p:nvPr/>
        </p:nvSpPr>
        <p:spPr>
          <a:xfrm>
            <a:off x="13556707" y="6930902"/>
            <a:ext cx="417873" cy="1"/>
          </a:xfrm>
          <a:prstGeom prst="line">
            <a:avLst/>
          </a:prstGeom>
          <a:ln w="25400">
            <a:solidFill>
              <a:srgbClr val="000000"/>
            </a:solidFill>
            <a:miter lim="400000"/>
            <a:tailEnd type="oval"/>
          </a:ln>
        </p:spPr>
        <p:txBody>
          <a:bodyPr lIns="71437" tIns="71437" rIns="71437" bIns="71437" anchor="ctr"/>
          <a:lstStyle/>
          <a:p>
            <a:pPr algn="l" defTabSz="457200">
              <a:defRPr sz="1600">
                <a:latin typeface="Helvetica"/>
                <a:ea typeface="Helvetica"/>
                <a:cs typeface="Helvetica"/>
                <a:sym typeface="Helvetica"/>
              </a:defRPr>
            </a:pPr>
          </a:p>
        </p:txBody>
      </p:sp>
      <p:sp>
        <p:nvSpPr>
          <p:cNvPr id="97" name="Shape 97"/>
          <p:cNvSpPr/>
          <p:nvPr/>
        </p:nvSpPr>
        <p:spPr>
          <a:xfrm>
            <a:off x="13556707" y="9127605"/>
            <a:ext cx="417873" cy="1"/>
          </a:xfrm>
          <a:prstGeom prst="line">
            <a:avLst/>
          </a:prstGeom>
          <a:ln w="25400">
            <a:solidFill>
              <a:srgbClr val="000000"/>
            </a:solidFill>
            <a:miter lim="400000"/>
            <a:tailEnd type="oval"/>
          </a:ln>
        </p:spPr>
        <p:txBody>
          <a:bodyPr lIns="71437" tIns="71437" rIns="71437" bIns="71437" anchor="ctr"/>
          <a:lstStyle/>
          <a:p>
            <a:pPr algn="l" defTabSz="457200">
              <a:defRPr sz="1600">
                <a:latin typeface="Helvetica"/>
                <a:ea typeface="Helvetica"/>
                <a:cs typeface="Helvetica"/>
                <a:sym typeface="Helvetica"/>
              </a:defRPr>
            </a:pPr>
          </a:p>
        </p:txBody>
      </p:sp>
      <p:sp>
        <p:nvSpPr>
          <p:cNvPr id="98" name="Shape 98"/>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Chapter &amp; Bullets">
    <p:bg>
      <p:bgPr>
        <a:solidFill>
          <a:srgbClr val="FFFFFF"/>
        </a:solidFill>
      </p:bgPr>
    </p:bg>
    <p:spTree>
      <p:nvGrpSpPr>
        <p:cNvPr id="1" name=""/>
        <p:cNvGrpSpPr/>
        <p:nvPr/>
      </p:nvGrpSpPr>
      <p:grpSpPr>
        <a:xfrm>
          <a:off x="0" y="0"/>
          <a:ext cx="0" cy="0"/>
          <a:chOff x="0" y="0"/>
          <a:chExt cx="0" cy="0"/>
        </a:xfrm>
      </p:grpSpPr>
      <p:sp>
        <p:nvSpPr>
          <p:cNvPr id="105" name="Shape 105"/>
          <p:cNvSpPr/>
          <p:nvPr>
            <p:ph type="body" sz="quarter" idx="13"/>
          </p:nvPr>
        </p:nvSpPr>
        <p:spPr>
          <a:xfrm>
            <a:off x="5776690" y="1845468"/>
            <a:ext cx="6411517" cy="3238501"/>
          </a:xfrm>
          <a:prstGeom prst="rect">
            <a:avLst/>
          </a:prstGeom>
        </p:spPr>
        <p:txBody>
          <a:bodyPr lIns="71437" tIns="71437" rIns="71437" bIns="71437" anchor="ctr">
            <a:spAutoFit/>
          </a:bodyPr>
          <a:lstStyle>
            <a:lvl1pPr algn="r" defTabSz="584200">
              <a:lnSpc>
                <a:spcPts val="23500"/>
              </a:lnSpc>
              <a:defRPr spc="-2020" sz="20200">
                <a:solidFill>
                  <a:srgbClr val="000000"/>
                </a:solidFill>
                <a:latin typeface="+mn-lt"/>
                <a:ea typeface="+mn-ea"/>
                <a:cs typeface="+mn-cs"/>
                <a:sym typeface="Courier"/>
              </a:defRPr>
            </a:lvl1pPr>
          </a:lstStyle>
          <a:p>
            <a:pPr/>
            <a:r>
              <a:t>01</a:t>
            </a:r>
          </a:p>
        </p:txBody>
      </p:sp>
      <p:sp>
        <p:nvSpPr>
          <p:cNvPr id="106" name="Shape 106"/>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07" name="Shape 107">
            <a:hlinkClick r:id="" invalidUrl="" action="ppaction://hlinkshowjump?jump=nextslide" tgtFrame="" tooltip="" history="1" highlightClick="0" endSnd="0"/>
          </p:cNvPr>
          <p:cNvSpPr/>
          <p:nvPr>
            <p:ph type="body" sz="quarter" idx="14"/>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08" name="Shape 108"/>
          <p:cNvSpPr/>
          <p:nvPr>
            <p:ph type="body" sz="quarter" idx="15"/>
          </p:nvPr>
        </p:nvSpPr>
        <p:spPr>
          <a:xfrm>
            <a:off x="14049375" y="2607468"/>
            <a:ext cx="6036469"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sp>
        <p:nvSpPr>
          <p:cNvPr id="109" name="Shape 109"/>
          <p:cNvSpPr/>
          <p:nvPr>
            <p:ph type="body" sz="quarter" idx="1"/>
          </p:nvPr>
        </p:nvSpPr>
        <p:spPr>
          <a:xfrm>
            <a:off x="14638734" y="4357687"/>
            <a:ext cx="5447110" cy="5929313"/>
          </a:xfrm>
          <a:prstGeom prst="rect">
            <a:avLst/>
          </a:prstGeom>
        </p:spPr>
        <p:txBody>
          <a:bodyPr lIns="71437" tIns="71437" rIns="71437" bIns="71437">
            <a:noAutofit/>
          </a:bodyPr>
          <a:lstStyle>
            <a:lvl1pPr marL="677333" indent="-677333" algn="l" defTabSz="584200">
              <a:buSzPct val="100000"/>
              <a:buChar char="•"/>
              <a:defRPr sz="3200">
                <a:solidFill>
                  <a:srgbClr val="000000"/>
                </a:solidFill>
                <a:latin typeface="+mn-lt"/>
                <a:ea typeface="+mn-ea"/>
                <a:cs typeface="+mn-cs"/>
                <a:sym typeface="Courier"/>
              </a:defRPr>
            </a:lvl1pPr>
            <a:lvl2pPr marL="677333" indent="-677333" algn="l" defTabSz="584200">
              <a:buSzPct val="100000"/>
              <a:buChar char="•"/>
              <a:defRPr sz="3200">
                <a:solidFill>
                  <a:srgbClr val="000000"/>
                </a:solidFill>
                <a:latin typeface="+mn-lt"/>
                <a:ea typeface="+mn-ea"/>
                <a:cs typeface="+mn-cs"/>
                <a:sym typeface="Courier"/>
              </a:defRPr>
            </a:lvl2pPr>
            <a:lvl3pPr marL="677333" indent="-677333" algn="l" defTabSz="584200">
              <a:buSzPct val="100000"/>
              <a:buChar char="•"/>
              <a:defRPr sz="3200">
                <a:solidFill>
                  <a:srgbClr val="000000"/>
                </a:solidFill>
                <a:latin typeface="+mn-lt"/>
                <a:ea typeface="+mn-ea"/>
                <a:cs typeface="+mn-cs"/>
                <a:sym typeface="Courier"/>
              </a:defRPr>
            </a:lvl3pPr>
            <a:lvl4pPr marL="677333" indent="-677333" algn="l" defTabSz="584200">
              <a:buSzPct val="100000"/>
              <a:buChar char="•"/>
              <a:defRPr sz="3200">
                <a:solidFill>
                  <a:srgbClr val="000000"/>
                </a:solidFill>
                <a:latin typeface="+mn-lt"/>
                <a:ea typeface="+mn-ea"/>
                <a:cs typeface="+mn-cs"/>
                <a:sym typeface="Courier"/>
              </a:defRPr>
            </a:lvl4pPr>
            <a:lvl5pPr marL="677333" indent="-677333" algn="l" defTabSz="584200">
              <a:buSzPct val="100000"/>
              <a:buChar char="•"/>
              <a:defRPr sz="3200">
                <a:solidFill>
                  <a:srgbClr val="000000"/>
                </a:solidFill>
                <a:latin typeface="+mn-lt"/>
                <a:ea typeface="+mn-ea"/>
                <a:cs typeface="+mn-cs"/>
                <a:sym typeface="Courier"/>
              </a:defRPr>
            </a:lvl5pPr>
          </a:lstStyle>
          <a:p>
            <a:pPr/>
            <a:r>
              <a:t>正文级别 1</a:t>
            </a:r>
          </a:p>
          <a:p>
            <a:pPr lvl="1"/>
            <a:r>
              <a:t>正文级别 2</a:t>
            </a:r>
          </a:p>
          <a:p>
            <a:pPr lvl="2"/>
            <a:r>
              <a:t>正文级别 3</a:t>
            </a:r>
          </a:p>
          <a:p>
            <a:pPr lvl="3"/>
            <a:r>
              <a:t>正文级别 4</a:t>
            </a:r>
          </a:p>
          <a:p>
            <a:pPr lvl="4"/>
            <a:r>
              <a:t>正文级别 5</a:t>
            </a:r>
          </a:p>
        </p:txBody>
      </p:sp>
      <p:sp>
        <p:nvSpPr>
          <p:cNvPr id="110" name="Shape 110"/>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Chapter">
    <p:bg>
      <p:bgPr>
        <a:solidFill>
          <a:srgbClr val="FFFFFF"/>
        </a:solidFill>
      </p:bgPr>
    </p:bg>
    <p:spTree>
      <p:nvGrpSpPr>
        <p:cNvPr id="1" name=""/>
        <p:cNvGrpSpPr/>
        <p:nvPr/>
      </p:nvGrpSpPr>
      <p:grpSpPr>
        <a:xfrm>
          <a:off x="0" y="0"/>
          <a:ext cx="0" cy="0"/>
          <a:chOff x="0" y="0"/>
          <a:chExt cx="0" cy="0"/>
        </a:xfrm>
      </p:grpSpPr>
      <p:sp>
        <p:nvSpPr>
          <p:cNvPr id="117" name="Shape 117"/>
          <p:cNvSpPr/>
          <p:nvPr>
            <p:ph type="body" sz="quarter" idx="13"/>
          </p:nvPr>
        </p:nvSpPr>
        <p:spPr>
          <a:xfrm>
            <a:off x="5776690" y="1899046"/>
            <a:ext cx="6411517" cy="3238501"/>
          </a:xfrm>
          <a:prstGeom prst="rect">
            <a:avLst/>
          </a:prstGeom>
        </p:spPr>
        <p:txBody>
          <a:bodyPr lIns="71437" tIns="71437" rIns="71437" bIns="71437" anchor="ctr">
            <a:spAutoFit/>
          </a:bodyPr>
          <a:lstStyle>
            <a:lvl1pPr algn="r" defTabSz="584200">
              <a:lnSpc>
                <a:spcPts val="23500"/>
              </a:lnSpc>
              <a:defRPr spc="-2020" sz="20200">
                <a:solidFill>
                  <a:srgbClr val="000000"/>
                </a:solidFill>
                <a:latin typeface="+mn-lt"/>
                <a:ea typeface="+mn-ea"/>
                <a:cs typeface="+mn-cs"/>
                <a:sym typeface="Courier"/>
              </a:defRPr>
            </a:lvl1pPr>
          </a:lstStyle>
          <a:p>
            <a:pPr/>
            <a:r>
              <a:t>02</a:t>
            </a:r>
          </a:p>
        </p:txBody>
      </p:sp>
      <p:sp>
        <p:nvSpPr>
          <p:cNvPr id="118" name="Shape 118"/>
          <p:cNvSpPr/>
          <p:nvPr/>
        </p:nvSpPr>
        <p:spPr>
          <a:xfrm flipH="1" flipV="1">
            <a:off x="13406435" y="2160984"/>
            <a:ext cx="5001" cy="8769358"/>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19" name="Shape 119">
            <a:hlinkClick r:id="" invalidUrl="" action="ppaction://hlinkshowjump?jump=nextslide" tgtFrame="" tooltip="" history="1" highlightClick="0" endSnd="0"/>
          </p:cNvPr>
          <p:cNvSpPr/>
          <p:nvPr>
            <p:ph type="body" sz="quarter" idx="14"/>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20" name="Shape 120"/>
          <p:cNvSpPr/>
          <p:nvPr>
            <p:ph type="body" sz="quarter" idx="15"/>
          </p:nvPr>
        </p:nvSpPr>
        <p:spPr>
          <a:xfrm>
            <a:off x="14049375" y="4357687"/>
            <a:ext cx="6036469" cy="6036470"/>
          </a:xfrm>
          <a:prstGeom prst="rect">
            <a:avLst/>
          </a:prstGeom>
        </p:spPr>
        <p:txBody>
          <a:bodyPr lIns="71437" tIns="71437" rIns="71437" bIns="71437" anchor="ctr">
            <a:spAutoFit/>
          </a:bodyPr>
          <a:lstStyle>
            <a:lvl1pPr algn="l" defTabSz="584200">
              <a:lnSpc>
                <a:spcPts val="4200"/>
              </a:lnSpc>
              <a:defRPr sz="2400">
                <a:solidFill>
                  <a:srgbClr val="232323"/>
                </a:solidFill>
                <a:latin typeface="+mn-lt"/>
                <a:ea typeface="+mn-ea"/>
                <a:cs typeface="+mn-cs"/>
                <a:sym typeface="Courier"/>
              </a:defRPr>
            </a:lvl1pPr>
          </a:lstStyle>
          <a:p>
            <a:pPr/>
            <a:r>
              <a:t>Sed ut perspiciatis unde omnis iste voluptatem accusantium laudantium, totam rem aperiam, eaque ipsa quae ab illo inventore veritatis et quasi architecto beatae vitae dicta sunt explicabo. Nemo enim ipsam voluptatem quia voluptas sit aspernatur aut odit. ipsa quae ab illo inventore veritatis et quasi architecto beatae vitae dicta sunt explicabo. Nemo enim ipsam voluptatem quia voluptas sit aspernatur aut odit.</a:t>
            </a:r>
          </a:p>
        </p:txBody>
      </p:sp>
      <p:sp>
        <p:nvSpPr>
          <p:cNvPr id="121" name="Shape 121"/>
          <p:cNvSpPr/>
          <p:nvPr>
            <p:ph type="body" sz="quarter" idx="16"/>
          </p:nvPr>
        </p:nvSpPr>
        <p:spPr>
          <a:xfrm>
            <a:off x="14049375" y="2607468"/>
            <a:ext cx="6036469" cy="1321595"/>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accusantium.</a:t>
            </a:r>
          </a:p>
        </p:txBody>
      </p:sp>
      <p:sp>
        <p:nvSpPr>
          <p:cNvPr id="122" name="Shape 122"/>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solidFill>
          <a:srgbClr val="FFFFFF"/>
        </a:solidFill>
      </p:bgPr>
    </p:bg>
    <p:spTree>
      <p:nvGrpSpPr>
        <p:cNvPr id="1" name=""/>
        <p:cNvGrpSpPr/>
        <p:nvPr/>
      </p:nvGrpSpPr>
      <p:grpSpPr>
        <a:xfrm>
          <a:off x="0" y="0"/>
          <a:ext cx="0" cy="0"/>
          <a:chOff x="0" y="0"/>
          <a:chExt cx="0" cy="0"/>
        </a:xfrm>
      </p:grpSpPr>
      <p:sp>
        <p:nvSpPr>
          <p:cNvPr id="129" name="Shape 129"/>
          <p:cNvSpPr/>
          <p:nvPr/>
        </p:nvSpPr>
        <p:spPr>
          <a:xfrm flipV="1">
            <a:off x="13567172" y="4127186"/>
            <a:ext cx="4261" cy="5445440"/>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30" name="Shape 130">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31" name="Shape 131"/>
          <p:cNvSpPr/>
          <p:nvPr>
            <p:ph type="body" sz="quarter" idx="14"/>
          </p:nvPr>
        </p:nvSpPr>
        <p:spPr>
          <a:xfrm>
            <a:off x="6155531" y="4114006"/>
            <a:ext cx="6036469" cy="3987801"/>
          </a:xfrm>
          <a:prstGeom prst="rect">
            <a:avLst/>
          </a:prstGeom>
        </p:spPr>
        <p:txBody>
          <a:bodyPr lIns="71437" tIns="71437" rIns="71437" bIns="71437" anchor="ctr">
            <a:spAutoFit/>
          </a:bodyPr>
          <a:lstStyle>
            <a:lvl1pPr algn="r" defTabSz="584200">
              <a:lnSpc>
                <a:spcPts val="7400"/>
              </a:lnSpc>
              <a:defRPr i="1" sz="5000">
                <a:solidFill>
                  <a:srgbClr val="232323"/>
                </a:solidFill>
                <a:latin typeface="+mn-lt"/>
                <a:ea typeface="+mn-ea"/>
                <a:cs typeface="+mn-cs"/>
                <a:sym typeface="Courier"/>
              </a:defRPr>
            </a:lvl1pPr>
          </a:lstStyle>
          <a:p>
            <a:pPr/>
            <a:r>
              <a:t>“Perspiciatis unde omnis iste natus error sit voluptatem accusantium.”</a:t>
            </a:r>
          </a:p>
        </p:txBody>
      </p:sp>
      <p:sp>
        <p:nvSpPr>
          <p:cNvPr id="132" name="Shape 132"/>
          <p:cNvSpPr/>
          <p:nvPr>
            <p:ph type="body" sz="quarter" idx="15"/>
          </p:nvPr>
        </p:nvSpPr>
        <p:spPr>
          <a:xfrm>
            <a:off x="6155531" y="8651081"/>
            <a:ext cx="6036469" cy="914401"/>
          </a:xfrm>
          <a:prstGeom prst="rect">
            <a:avLst/>
          </a:prstGeom>
        </p:spPr>
        <p:txBody>
          <a:bodyPr lIns="71437" tIns="71437" rIns="71437" bIns="71437" anchor="ctr">
            <a:spAutoFit/>
          </a:bodyPr>
          <a:lstStyle>
            <a:lvl1pPr algn="r" defTabSz="584200">
              <a:lnSpc>
                <a:spcPts val="7400"/>
              </a:lnSpc>
              <a:defRPr i="1" sz="5000">
                <a:solidFill>
                  <a:srgbClr val="232323"/>
                </a:solidFill>
                <a:latin typeface="+mn-lt"/>
                <a:ea typeface="+mn-ea"/>
                <a:cs typeface="+mn-cs"/>
                <a:sym typeface="Courier"/>
              </a:defRPr>
            </a:lvl1pPr>
          </a:lstStyle>
          <a:p>
            <a:pPr/>
            <a:r>
              <a:t>- Surname</a:t>
            </a:r>
          </a:p>
        </p:txBody>
      </p:sp>
      <p:sp>
        <p:nvSpPr>
          <p:cNvPr id="133" name="Shape 133"/>
          <p:cNvSpPr/>
          <p:nvPr>
            <p:ph type="pic" sz="quarter" idx="16"/>
          </p:nvPr>
        </p:nvSpPr>
        <p:spPr>
          <a:xfrm>
            <a:off x="14781609" y="4125515"/>
            <a:ext cx="5447110" cy="5447110"/>
          </a:xfrm>
          <a:prstGeom prst="rect">
            <a:avLst/>
          </a:prstGeom>
        </p:spPr>
        <p:txBody>
          <a:bodyPr lIns="91439" tIns="45719" rIns="91439" bIns="45719">
            <a:noAutofit/>
          </a:bodyPr>
          <a:lstStyle/>
          <a:p>
            <a:pPr/>
          </a:p>
        </p:txBody>
      </p:sp>
      <p:sp>
        <p:nvSpPr>
          <p:cNvPr id="134" name="Shape 134"/>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amp; Text - Two Column">
    <p:bg>
      <p:bgPr>
        <a:solidFill>
          <a:srgbClr val="FFFFFF"/>
        </a:solidFill>
      </p:bgPr>
    </p:bg>
    <p:spTree>
      <p:nvGrpSpPr>
        <p:cNvPr id="1" name=""/>
        <p:cNvGrpSpPr/>
        <p:nvPr/>
      </p:nvGrpSpPr>
      <p:grpSpPr>
        <a:xfrm>
          <a:off x="0" y="0"/>
          <a:ext cx="0" cy="0"/>
          <a:chOff x="0" y="0"/>
          <a:chExt cx="0" cy="0"/>
        </a:xfrm>
      </p:grpSpPr>
      <p:sp>
        <p:nvSpPr>
          <p:cNvPr id="141" name="Shape 141"/>
          <p:cNvSpPr/>
          <p:nvPr/>
        </p:nvSpPr>
        <p:spPr>
          <a:xfrm flipV="1">
            <a:off x="5915838" y="5484194"/>
            <a:ext cx="18" cy="5446176"/>
          </a:xfrm>
          <a:prstGeom prst="line">
            <a:avLst/>
          </a:prstGeom>
          <a:ln w="266700">
            <a:solidFill>
              <a:srgbClr val="000000"/>
            </a:solidFill>
            <a:miter lim="400000"/>
          </a:ln>
        </p:spPr>
        <p:txBody>
          <a:bodyPr lIns="71437" tIns="71437" rIns="71437" bIns="71437" anchor="ctr"/>
          <a:lstStyle/>
          <a:p>
            <a:pPr algn="l" defTabSz="457200">
              <a:defRPr sz="1600">
                <a:latin typeface="Helvetica"/>
                <a:ea typeface="Helvetica"/>
                <a:cs typeface="Helvetica"/>
                <a:sym typeface="Helvetica"/>
              </a:defRPr>
            </a:pPr>
          </a:p>
        </p:txBody>
      </p:sp>
      <p:sp>
        <p:nvSpPr>
          <p:cNvPr id="142" name="Shape 142">
            <a:hlinkClick r:id="" invalidUrl="" action="ppaction://hlinkshowjump?jump=nextslide" tgtFrame="" tooltip="" history="1" highlightClick="0" endSnd="0"/>
          </p:cNvPr>
          <p:cNvSpPr/>
          <p:nvPr>
            <p:ph type="body" sz="quarter" idx="13"/>
          </p:nvPr>
        </p:nvSpPr>
        <p:spPr>
          <a:xfrm>
            <a:off x="18902686" y="12224742"/>
            <a:ext cx="1189603" cy="660798"/>
          </a:xfrm>
          <a:prstGeom prst="rect">
            <a:avLst/>
          </a:prstGeom>
          <a:solidFill>
            <a:srgbClr val="000000"/>
          </a:solidFill>
        </p:spPr>
        <p:txBody>
          <a:bodyPr wrap="none" lIns="71437" tIns="71437" rIns="71437" bIns="71437" anchor="ctr">
            <a:spAutoFit/>
          </a:bodyPr>
          <a:lstStyle>
            <a:lvl1pPr defTabSz="584200">
              <a:defRPr sz="3200">
                <a:solidFill>
                  <a:srgbClr val="FFFFFF"/>
                </a:solidFill>
                <a:latin typeface="+mn-lt"/>
                <a:ea typeface="+mn-ea"/>
                <a:cs typeface="+mn-cs"/>
                <a:sym typeface="Courier"/>
              </a:defRPr>
            </a:lvl1pPr>
          </a:lstStyle>
          <a:p>
            <a:pPr/>
            <a:r>
              <a:t>next</a:t>
            </a:r>
          </a:p>
        </p:txBody>
      </p:sp>
      <p:sp>
        <p:nvSpPr>
          <p:cNvPr id="143" name="Shape 143"/>
          <p:cNvSpPr/>
          <p:nvPr>
            <p:ph type="body" sz="quarter" idx="14"/>
          </p:nvPr>
        </p:nvSpPr>
        <p:spPr>
          <a:xfrm>
            <a:off x="6709171" y="6858000"/>
            <a:ext cx="13376673" cy="3875485"/>
          </a:xfrm>
          <a:prstGeom prst="rect">
            <a:avLst/>
          </a:prstGeom>
        </p:spPr>
        <p:txBody>
          <a:bodyPr lIns="71437" tIns="71437" rIns="71437" bIns="71437" numCol="2" spcCol="668833" anchor="ctr">
            <a:noAutofit/>
          </a:bodyPr>
          <a:lstStyle>
            <a:lvl1pPr algn="l" defTabSz="584200">
              <a:lnSpc>
                <a:spcPts val="4200"/>
              </a:lnSpc>
              <a:defRPr sz="2400">
                <a:solidFill>
                  <a:srgbClr val="232323"/>
                </a:solidFill>
                <a:latin typeface="+mn-lt"/>
                <a:ea typeface="+mn-ea"/>
                <a:cs typeface="+mn-cs"/>
                <a:sym typeface="Courier"/>
              </a:defRPr>
            </a:lvl1pPr>
          </a:lstStyle>
          <a:p>
            <a:pPr/>
            <a:r>
              <a:t>Sed ut perspiciatis unde omnis iste voluptatem accusantium laudantium, totam rem aperiam, eaque ipsa quae ab illo inventore veritatis et quasi architecto beatae vitae dicta sunt explicabo. Nemo enim ipsam voluptatem quia voluptas sit aspernatur aut odit. Sed ut perspiciatis unde omnis iste voluptatem accusantium laudantium, totam rem aperiam, eaque ipsa quae ab illo inventore veritatis et quasi architecto beatae vitae dicta sunt explicabo. Nemo enim ipsam voluptatem quia voluptas sit aspernatur aut odit.</a:t>
            </a:r>
          </a:p>
        </p:txBody>
      </p:sp>
      <p:sp>
        <p:nvSpPr>
          <p:cNvPr id="144" name="Shape 144"/>
          <p:cNvSpPr/>
          <p:nvPr>
            <p:ph type="body" sz="quarter" idx="15"/>
          </p:nvPr>
        </p:nvSpPr>
        <p:spPr>
          <a:xfrm>
            <a:off x="6709171" y="5732859"/>
            <a:ext cx="13376673" cy="928688"/>
          </a:xfrm>
          <a:prstGeom prst="rect">
            <a:avLst/>
          </a:prstGeom>
        </p:spPr>
        <p:txBody>
          <a:bodyPr lIns="71437" tIns="71437" rIns="71437" bIns="71437" anchor="ctr">
            <a:spAutoFit/>
          </a:bodyPr>
          <a:lstStyle>
            <a:lvl1pPr algn="l" defTabSz="584200">
              <a:lnSpc>
                <a:spcPts val="4200"/>
              </a:lnSpc>
              <a:defRPr b="1" sz="2400">
                <a:solidFill>
                  <a:srgbClr val="232323"/>
                </a:solidFill>
                <a:latin typeface="+mn-lt"/>
                <a:ea typeface="+mn-ea"/>
                <a:cs typeface="+mn-cs"/>
                <a:sym typeface="Courier"/>
              </a:defRPr>
            </a:lvl1pPr>
          </a:lstStyle>
          <a:p>
            <a:pPr/>
            <a:r>
              <a:t>Perspiciatis unde omnis iste natus error sit voluptatem et quasi architecto beatae accusantium.</a:t>
            </a:r>
          </a:p>
        </p:txBody>
      </p:sp>
      <p:sp>
        <p:nvSpPr>
          <p:cNvPr id="145" name="Shape 145"/>
          <p:cNvSpPr/>
          <p:nvPr>
            <p:ph type="sldNum" sz="quarter" idx="2"/>
          </p:nvPr>
        </p:nvSpPr>
        <p:spPr>
          <a:xfrm>
            <a:off x="18209232" y="12358687"/>
            <a:ext cx="490911" cy="473076"/>
          </a:xfrm>
          <a:prstGeom prst="rect">
            <a:avLst/>
          </a:prstGeom>
        </p:spPr>
        <p:txBody>
          <a:bodyPr lIns="71437" tIns="71437" rIns="71437" bIns="71437"/>
          <a:lstStyle>
            <a:lvl1pPr defTabSz="584200">
              <a:defRPr b="1" sz="2200">
                <a:solidFill>
                  <a:srgbClr val="000000"/>
                </a:solidFill>
                <a:latin typeface="+mn-lt"/>
                <a:ea typeface="+mn-ea"/>
                <a:cs typeface="+mn-cs"/>
                <a:sym typeface="Courier"/>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673100" y="4572000"/>
            <a:ext cx="23050500" cy="455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673100" y="7645400"/>
            <a:ext cx="23050500" cy="1816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mj-lt"/>
                <a:ea typeface="+mj-ea"/>
                <a:cs typeface="+mj-cs"/>
                <a:sym typeface="Gill Sans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transition xmlns:p14="http://schemas.microsoft.com/office/powerpoint/2010/main" spd="med" advClick="1"/>
  <p:txStyles>
    <p:titleStyle>
      <a:lvl1pPr marL="0" marR="0" indent="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1pPr>
      <a:lvl2pPr marL="0" marR="0" indent="2286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2pPr>
      <a:lvl3pPr marL="0" marR="0" indent="4572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3pPr>
      <a:lvl4pPr marL="0" marR="0" indent="6858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4pPr>
      <a:lvl5pPr marL="0" marR="0" indent="9144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5pPr>
      <a:lvl6pPr marL="0" marR="0" indent="11430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6pPr>
      <a:lvl7pPr marL="0" marR="0" indent="13716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7pPr>
      <a:lvl8pPr marL="0" marR="0" indent="16002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8pPr>
      <a:lvl9pPr marL="0" marR="0" indent="1828800" algn="ctr" defTabSz="82550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j-lt"/>
          <a:ea typeface="+mj-ea"/>
          <a:cs typeface="+mj-cs"/>
          <a:sym typeface="Gill Sans Light"/>
        </a:defRPr>
      </a:lvl9pPr>
    </p:titleStyle>
    <p:bodyStyle>
      <a:lvl1pPr marL="0" marR="0" indent="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5200" u="none">
          <a:ln>
            <a:noFill/>
          </a:ln>
          <a:solidFill>
            <a:srgbClr val="535353"/>
          </a:solidFill>
          <a:uFillTx/>
          <a:latin typeface="+mj-lt"/>
          <a:ea typeface="+mj-ea"/>
          <a:cs typeface="+mj-cs"/>
          <a:sym typeface="Gill Sans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jpe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4.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 Id="rId3" Type="http://schemas.openxmlformats.org/officeDocument/2006/relationships/image" Target="../media/image16.png"/><Relationship Id="rId4" Type="http://schemas.openxmlformats.org/officeDocument/2006/relationships/image" Target="../media/image1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9.png"/><Relationship Id="rId3" Type="http://schemas.openxmlformats.org/officeDocument/2006/relationships/image" Target="../media/image20.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jpeg"/><Relationship Id="rId3"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0.png"/><Relationship Id="rId3" Type="http://schemas.openxmlformats.org/officeDocument/2006/relationships/image" Target="../media/image3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tif"/><Relationship Id="rId3" Type="http://schemas.openxmlformats.org/officeDocument/2006/relationships/image" Target="../media/image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9.jpeg"/><Relationship Id="rId3" Type="http://schemas.openxmlformats.org/officeDocument/2006/relationships/image" Target="../media/image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6.jpeg"/><Relationship Id="rId3"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0.jpeg"/><Relationship Id="rId3" Type="http://schemas.openxmlformats.org/officeDocument/2006/relationships/image" Target="../media/image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1.jpeg"/><Relationship Id="rId3" Type="http://schemas.openxmlformats.org/officeDocument/2006/relationships/image" Target="../media/image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3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7.jpeg"/><Relationship Id="rId3"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5.png"/><Relationship Id="rId3" Type="http://schemas.openxmlformats.org/officeDocument/2006/relationships/image" Target="../media/image8.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3" name="mountains-863474_1920.jpg"/>
          <p:cNvPicPr>
            <a:picLocks noChangeAspect="1"/>
          </p:cNvPicPr>
          <p:nvPr>
            <p:ph type="pic" idx="13"/>
          </p:nvPr>
        </p:nvPicPr>
        <p:blipFill>
          <a:blip r:embed="rId2">
            <a:extLst/>
          </a:blip>
          <a:srcRect l="0" t="7879" r="0" b="7722"/>
          <a:stretch>
            <a:fillRect/>
          </a:stretch>
        </p:blipFill>
        <p:spPr>
          <a:xfrm>
            <a:off x="-4155609" y="-4034951"/>
            <a:ext cx="32695317" cy="18396162"/>
          </a:xfrm>
          <a:prstGeom prst="rect">
            <a:avLst/>
          </a:prstGeom>
        </p:spPr>
      </p:pic>
      <p:sp>
        <p:nvSpPr>
          <p:cNvPr id="414" name="Shape 414"/>
          <p:cNvSpPr/>
          <p:nvPr>
            <p:ph type="body" idx="15"/>
          </p:nvPr>
        </p:nvSpPr>
        <p:spPr>
          <a:xfrm>
            <a:off x="9396628" y="9058515"/>
            <a:ext cx="5590744" cy="1844676"/>
          </a:xfrm>
          <a:prstGeom prst="rect">
            <a:avLst/>
          </a:prstGeom>
        </p:spPr>
        <p:txBody>
          <a:bodyPr/>
          <a:lstStyle/>
          <a:p>
            <a:pPr/>
            <a:r>
              <a:t>Sudocool</a:t>
            </a:r>
          </a:p>
        </p:txBody>
      </p:sp>
      <p:sp>
        <p:nvSpPr>
          <p:cNvPr id="415" name="Shape 415"/>
          <p:cNvSpPr/>
          <p:nvPr>
            <p:ph type="body" idx="16"/>
          </p:nvPr>
        </p:nvSpPr>
        <p:spPr>
          <a:xfrm>
            <a:off x="6575176" y="11102567"/>
            <a:ext cx="11233649" cy="955676"/>
          </a:xfrm>
          <a:prstGeom prst="rect">
            <a:avLst/>
          </a:prstGeom>
        </p:spPr>
        <p:txBody>
          <a:bodyPr/>
          <a:lstStyle>
            <a:lvl1pPr>
              <a:defRPr sz="4700"/>
            </a:lvl1pPr>
          </a:lstStyle>
          <a:p>
            <a:pPr/>
            <a:r>
              <a:t>AR OCR Sudoku Recognizer </a:t>
            </a:r>
          </a:p>
        </p:txBody>
      </p:sp>
      <p:grpSp>
        <p:nvGrpSpPr>
          <p:cNvPr id="421" name="Group 421"/>
          <p:cNvGrpSpPr/>
          <p:nvPr/>
        </p:nvGrpSpPr>
        <p:grpSpPr>
          <a:xfrm>
            <a:off x="9035505" y="2546150"/>
            <a:ext cx="6312989" cy="6312989"/>
            <a:chOff x="0" y="0"/>
            <a:chExt cx="6312987" cy="6312987"/>
          </a:xfrm>
        </p:grpSpPr>
        <p:pic>
          <p:nvPicPr>
            <p:cNvPr id="416" name="xlogo.png"/>
            <p:cNvPicPr>
              <a:picLocks noChangeAspect="1"/>
            </p:cNvPicPr>
            <p:nvPr/>
          </p:nvPicPr>
          <p:blipFill>
            <a:blip r:embed="rId3">
              <a:extLst/>
            </a:blip>
            <a:srcRect l="0" t="0" r="0" b="0"/>
            <a:stretch>
              <a:fillRect/>
            </a:stretch>
          </p:blipFill>
          <p:spPr>
            <a:xfrm>
              <a:off x="0" y="0"/>
              <a:ext cx="6312988" cy="6312988"/>
            </a:xfrm>
            <a:prstGeom prst="rect">
              <a:avLst/>
            </a:prstGeom>
            <a:ln w="12700" cap="flat">
              <a:noFill/>
              <a:miter lim="400000"/>
            </a:ln>
            <a:effectLst/>
          </p:spPr>
        </p:pic>
        <p:sp>
          <p:nvSpPr>
            <p:cNvPr id="417" name="Shape 417"/>
            <p:cNvSpPr/>
            <p:nvPr/>
          </p:nvSpPr>
          <p:spPr>
            <a:xfrm flipV="1">
              <a:off x="2866974" y="1496824"/>
              <a:ext cx="1" cy="331926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8" name="Shape 418"/>
            <p:cNvSpPr/>
            <p:nvPr/>
          </p:nvSpPr>
          <p:spPr>
            <a:xfrm flipV="1">
              <a:off x="1903705" y="1496863"/>
              <a:ext cx="1" cy="331926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19" name="Shape 419"/>
            <p:cNvSpPr/>
            <p:nvPr/>
          </p:nvSpPr>
          <p:spPr>
            <a:xfrm flipH="1" flipV="1">
              <a:off x="1221195" y="4108256"/>
              <a:ext cx="3656392"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20" name="Shape 420"/>
            <p:cNvSpPr/>
            <p:nvPr/>
          </p:nvSpPr>
          <p:spPr>
            <a:xfrm flipH="1" flipV="1">
              <a:off x="1221195" y="3156454"/>
              <a:ext cx="3656392"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750 0.102015" origin="layout" pathEditMode="relative">
                                      <p:cBhvr>
                                        <p:cTn id="6" dur="9000" fill="hold"/>
                                        <p:tgtEl>
                                          <p:spTgt spid="413"/>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9000" fill="hold"/>
                                        <p:tgtEl>
                                          <p:spTgt spid="413"/>
                                        </p:tgtEl>
                                      </p:cBhvr>
                                      <p:by x="82060" y="82060"/>
                                    </p:animScale>
                                  </p:childTnLst>
                                </p:cTn>
                              </p:par>
                            </p:childTnLst>
                          </p:cTn>
                        </p:par>
                        <p:par>
                          <p:cTn id="10" fill="hold">
                            <p:stCondLst>
                              <p:cond delay="9000"/>
                            </p:stCondLst>
                            <p:childTnLst>
                              <p:par>
                                <p:cTn id="11" presetClass="entr" nodeType="afterEffect" presetID="9" grpId="3" fill="hold">
                                  <p:stCondLst>
                                    <p:cond delay="1000"/>
                                  </p:stCondLst>
                                  <p:iterate type="el" backwards="0">
                                    <p:tmAbs val="0"/>
                                  </p:iterate>
                                  <p:childTnLst>
                                    <p:set>
                                      <p:cBhvr>
                                        <p:cTn id="12" fill="hold"/>
                                        <p:tgtEl>
                                          <p:spTgt spid="421"/>
                                        </p:tgtEl>
                                        <p:attrNameLst>
                                          <p:attrName>style.visibility</p:attrName>
                                        </p:attrNameLst>
                                      </p:cBhvr>
                                      <p:to>
                                        <p:strVal val="visible"/>
                                      </p:to>
                                    </p:set>
                                    <p:animEffect filter="dissolve" transition="in">
                                      <p:cBhvr>
                                        <p:cTn id="13" dur="8000"/>
                                        <p:tgtEl>
                                          <p:spTgt spid="421"/>
                                        </p:tgtEl>
                                      </p:cBhvr>
                                    </p:animEffect>
                                  </p:childTnLst>
                                </p:cTn>
                              </p:par>
                            </p:childTnLst>
                          </p:cTn>
                        </p:par>
                        <p:par>
                          <p:cTn id="14" fill="hold">
                            <p:stCondLst>
                              <p:cond delay="18000"/>
                            </p:stCondLst>
                            <p:childTnLst>
                              <p:par>
                                <p:cTn id="15" presetClass="entr" nodeType="afterEffect" presetID="9" grpId="4" fill="hold">
                                  <p:stCondLst>
                                    <p:cond delay="1000"/>
                                  </p:stCondLst>
                                  <p:iterate type="el" backwards="0">
                                    <p:tmAbs val="0"/>
                                  </p:iterate>
                                  <p:childTnLst>
                                    <p:set>
                                      <p:cBhvr>
                                        <p:cTn id="16" fill="hold"/>
                                        <p:tgtEl>
                                          <p:spTgt spid="414"/>
                                        </p:tgtEl>
                                        <p:attrNameLst>
                                          <p:attrName>style.visibility</p:attrName>
                                        </p:attrNameLst>
                                      </p:cBhvr>
                                      <p:to>
                                        <p:strVal val="visible"/>
                                      </p:to>
                                    </p:set>
                                    <p:animEffect filter="dissolve" transition="in">
                                      <p:cBhvr>
                                        <p:cTn id="17" dur="2750"/>
                                        <p:tgtEl>
                                          <p:spTgt spid="414"/>
                                        </p:tgtEl>
                                      </p:cBhvr>
                                    </p:animEffect>
                                  </p:childTnLst>
                                </p:cTn>
                              </p:par>
                            </p:childTnLst>
                          </p:cTn>
                        </p:par>
                        <p:par>
                          <p:cTn id="18" fill="hold">
                            <p:stCondLst>
                              <p:cond delay="21750"/>
                            </p:stCondLst>
                            <p:childTnLst>
                              <p:par>
                                <p:cTn id="19" presetClass="entr" nodeType="afterEffect" presetID="9" grpId="5" fill="hold">
                                  <p:stCondLst>
                                    <p:cond delay="1000"/>
                                  </p:stCondLst>
                                  <p:iterate type="el" backwards="0">
                                    <p:tmAbs val="0"/>
                                  </p:iterate>
                                  <p:childTnLst>
                                    <p:set>
                                      <p:cBhvr>
                                        <p:cTn id="20" fill="hold"/>
                                        <p:tgtEl>
                                          <p:spTgt spid="415"/>
                                        </p:tgtEl>
                                        <p:attrNameLst>
                                          <p:attrName>style.visibility</p:attrName>
                                        </p:attrNameLst>
                                      </p:cBhvr>
                                      <p:to>
                                        <p:strVal val="visible"/>
                                      </p:to>
                                    </p:set>
                                    <p:animEffect filter="dissolve" transition="in">
                                      <p:cBhvr>
                                        <p:cTn id="21" dur="275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1" grpId="3"/>
      <p:bldP build="whole" bldLvl="1" animBg="1" rev="0" advAuto="0" spid="414" grpId="4"/>
      <p:bldP build="whole" bldLvl="1" animBg="1" rev="0" advAuto="0" spid="415" grpId="5"/>
      <p:bldP build="whole" bldLvl="1" animBg="1" rev="0" advAuto="0" spid="413" grpId="2"/>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title"/>
          </p:nvPr>
        </p:nvSpPr>
        <p:spPr>
          <a:prstGeom prst="rect">
            <a:avLst/>
          </a:prstGeom>
        </p:spPr>
        <p:txBody>
          <a:bodyPr/>
          <a:lstStyle/>
          <a:p>
            <a:pPr/>
            <a:r>
              <a:t>Exordium</a:t>
            </a:r>
          </a:p>
        </p:txBody>
      </p:sp>
      <p:pic>
        <p:nvPicPr>
          <p:cNvPr id="510" name="exordium.png"/>
          <p:cNvPicPr>
            <a:picLocks noChangeAspect="1"/>
          </p:cNvPicPr>
          <p:nvPr/>
        </p:nvPicPr>
        <p:blipFill>
          <a:blip r:embed="rId2">
            <a:extLst/>
          </a:blip>
          <a:stretch>
            <a:fillRect/>
          </a:stretch>
        </p:blipFill>
        <p:spPr>
          <a:xfrm>
            <a:off x="12598400" y="2755900"/>
            <a:ext cx="10464800" cy="11023600"/>
          </a:xfrm>
          <a:prstGeom prst="rect">
            <a:avLst/>
          </a:prstGeom>
          <a:ln w="12700">
            <a:miter lim="400000"/>
          </a:ln>
        </p:spPr>
      </p:pic>
      <p:sp>
        <p:nvSpPr>
          <p:cNvPr id="511" name="Shape 511"/>
          <p:cNvSpPr/>
          <p:nvPr>
            <p:ph type="body" sz="half" idx="1"/>
          </p:nvPr>
        </p:nvSpPr>
        <p:spPr>
          <a:xfrm>
            <a:off x="2108601" y="2425700"/>
            <a:ext cx="12034262" cy="8864600"/>
          </a:xfrm>
          <a:prstGeom prst="rect">
            <a:avLst/>
          </a:prstGeom>
        </p:spPr>
        <p:txBody>
          <a:bodyPr/>
          <a:lstStyle/>
          <a:p>
            <a:pPr/>
            <a:r>
              <a:t>Detect all grid contours.</a:t>
            </a:r>
          </a:p>
          <a:p>
            <a:pPr/>
            <a:r>
              <a:t>Filter by Area. (And no more elegant way!)</a:t>
            </a:r>
          </a:p>
          <a:p>
            <a:pPr/>
            <a:r>
              <a:t>Direct Cut (Easy and Clean)</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title"/>
          </p:nvPr>
        </p:nvSpPr>
        <p:spPr>
          <a:xfrm>
            <a:off x="666750" y="355600"/>
            <a:ext cx="23050500" cy="3429000"/>
          </a:xfrm>
          <a:prstGeom prst="rect">
            <a:avLst/>
          </a:prstGeom>
        </p:spPr>
        <p:txBody>
          <a:bodyPr/>
          <a:lstStyle/>
          <a:p>
            <a:pPr/>
            <a:r>
              <a:t>Exordium</a:t>
            </a:r>
          </a:p>
        </p:txBody>
      </p:sp>
      <p:sp>
        <p:nvSpPr>
          <p:cNvPr id="514" name="Shape 514"/>
          <p:cNvSpPr/>
          <p:nvPr/>
        </p:nvSpPr>
        <p:spPr>
          <a:xfrm>
            <a:off x="5706632" y="5704313"/>
            <a:ext cx="4053241" cy="1572932"/>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Threshold</a:t>
            </a:r>
          </a:p>
        </p:txBody>
      </p:sp>
      <p:sp>
        <p:nvSpPr>
          <p:cNvPr id="515" name="Shape 515"/>
          <p:cNvSpPr/>
          <p:nvPr/>
        </p:nvSpPr>
        <p:spPr>
          <a:xfrm>
            <a:off x="1967652" y="3011624"/>
            <a:ext cx="4053241" cy="1572933"/>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Color Convert</a:t>
            </a:r>
          </a:p>
        </p:txBody>
      </p:sp>
      <p:sp>
        <p:nvSpPr>
          <p:cNvPr id="516" name="Shape 516"/>
          <p:cNvSpPr/>
          <p:nvPr/>
        </p:nvSpPr>
        <p:spPr>
          <a:xfrm>
            <a:off x="1967652" y="8397001"/>
            <a:ext cx="4053241" cy="1572932"/>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Edge Detection</a:t>
            </a:r>
          </a:p>
          <a:p>
            <a: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 Laplacian</a:t>
            </a:r>
          </a:p>
        </p:txBody>
      </p:sp>
      <p:sp>
        <p:nvSpPr>
          <p:cNvPr id="517" name="Shape 517"/>
          <p:cNvSpPr/>
          <p:nvPr/>
        </p:nvSpPr>
        <p:spPr>
          <a:xfrm>
            <a:off x="5706632" y="11089689"/>
            <a:ext cx="4053241" cy="1572933"/>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Morph Close</a:t>
            </a:r>
          </a:p>
        </p:txBody>
      </p:sp>
      <p:sp>
        <p:nvSpPr>
          <p:cNvPr id="518" name="Shape 518"/>
          <p:cNvSpPr/>
          <p:nvPr/>
        </p:nvSpPr>
        <p:spPr>
          <a:xfrm>
            <a:off x="14435446" y="4172717"/>
            <a:ext cx="4053241" cy="1572932"/>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Contour Detection</a:t>
            </a:r>
          </a:p>
        </p:txBody>
      </p:sp>
      <p:sp>
        <p:nvSpPr>
          <p:cNvPr id="519" name="Shape 519"/>
          <p:cNvSpPr/>
          <p:nvPr/>
        </p:nvSpPr>
        <p:spPr>
          <a:xfrm>
            <a:off x="17606902" y="7481234"/>
            <a:ext cx="4053241" cy="1572932"/>
          </a:xfrm>
          <a:prstGeom prst="rect">
            <a:avLst/>
          </a:prstGeom>
          <a:gradFill>
            <a:gsLst>
              <a:gs pos="0">
                <a:srgbClr val="FBFBFB"/>
              </a:gs>
              <a:gs pos="100000">
                <a:srgbClr val="BEBEBE"/>
              </a:gs>
            </a:gsLst>
            <a:lin ang="5400000"/>
          </a:gradFill>
          <a:ln w="12700">
            <a:miter lim="400000"/>
          </a:ln>
          <a:effectLst>
            <a:outerShdw sx="100000" sy="100000" kx="0" ky="0" algn="b" rotWithShape="0" blurRad="2921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419100">
              <a:defRPr sz="3800">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Filter Contours</a:t>
            </a:r>
          </a:p>
        </p:txBody>
      </p:sp>
      <p:sp>
        <p:nvSpPr>
          <p:cNvPr id="520" name="Shape 520"/>
          <p:cNvSpPr/>
          <p:nvPr/>
        </p:nvSpPr>
        <p:spPr>
          <a:xfrm flipV="1">
            <a:off x="7614344" y="5245064"/>
            <a:ext cx="6876642" cy="6011046"/>
          </a:xfrm>
          <a:prstGeom prst="line">
            <a:avLst/>
          </a:prstGeom>
          <a:ln w="1397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1" name="Shape 521"/>
          <p:cNvSpPr/>
          <p:nvPr/>
        </p:nvSpPr>
        <p:spPr>
          <a:xfrm flipH="1">
            <a:off x="3707160" y="7232382"/>
            <a:ext cx="3620539" cy="1201011"/>
          </a:xfrm>
          <a:prstGeom prst="line">
            <a:avLst/>
          </a:prstGeom>
          <a:ln w="889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2" name="Shape 522"/>
          <p:cNvSpPr/>
          <p:nvPr/>
        </p:nvSpPr>
        <p:spPr>
          <a:xfrm>
            <a:off x="4673444" y="9952712"/>
            <a:ext cx="3059544" cy="1180158"/>
          </a:xfrm>
          <a:prstGeom prst="line">
            <a:avLst/>
          </a:prstGeom>
          <a:ln w="889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3" name="Shape 523"/>
          <p:cNvSpPr/>
          <p:nvPr/>
        </p:nvSpPr>
        <p:spPr>
          <a:xfrm>
            <a:off x="16308715" y="5859066"/>
            <a:ext cx="3066599" cy="1547127"/>
          </a:xfrm>
          <a:prstGeom prst="line">
            <a:avLst/>
          </a:prstGeom>
          <a:ln w="889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4" name="Shape 524"/>
          <p:cNvSpPr/>
          <p:nvPr/>
        </p:nvSpPr>
        <p:spPr>
          <a:xfrm>
            <a:off x="4673444" y="4518381"/>
            <a:ext cx="3059810" cy="1216411"/>
          </a:xfrm>
          <a:prstGeom prst="line">
            <a:avLst/>
          </a:prstGeom>
          <a:ln w="889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5" name="Shape 525"/>
          <p:cNvSpPr/>
          <p:nvPr/>
        </p:nvSpPr>
        <p:spPr>
          <a:xfrm flipH="1">
            <a:off x="16038467" y="8971112"/>
            <a:ext cx="3433098" cy="2181801"/>
          </a:xfrm>
          <a:prstGeom prst="line">
            <a:avLst/>
          </a:prstGeom>
          <a:ln w="88900">
            <a:solidFill>
              <a:srgbClr val="85888D"/>
            </a:solidFill>
            <a:miter lim="400000"/>
            <a:tailEnd type="triangle"/>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526" name="xlogo.png"/>
          <p:cNvPicPr>
            <a:picLocks noChangeAspect="1"/>
          </p:cNvPicPr>
          <p:nvPr/>
        </p:nvPicPr>
        <p:blipFill>
          <a:blip r:embed="rId2">
            <a:extLst/>
          </a:blip>
          <a:stretch>
            <a:fillRect/>
          </a:stretch>
        </p:blipFill>
        <p:spPr>
          <a:xfrm>
            <a:off x="13210063" y="10476483"/>
            <a:ext cx="2799344" cy="2799345"/>
          </a:xfrm>
          <a:prstGeom prst="rect">
            <a:avLst/>
          </a:prstGeom>
          <a:ln w="12700">
            <a:miter lim="400000"/>
          </a:ln>
          <a:effectLst>
            <a:outerShdw sx="100000" sy="100000" kx="0" ky="0" algn="b" rotWithShape="0" blurRad="1270000" dist="0" dir="0">
              <a:srgbClr val="000000">
                <a:alpha val="86874"/>
              </a:srgbClr>
            </a:outerShdw>
          </a:effectLst>
        </p:spPr>
      </p:pic>
      <p:sp>
        <p:nvSpPr>
          <p:cNvPr id="527" name="Shape 527"/>
          <p:cNvSpPr/>
          <p:nvPr/>
        </p:nvSpPr>
        <p:spPr>
          <a:xfrm flipV="1">
            <a:off x="14481353" y="11140214"/>
            <a:ext cx="1" cy="1471848"/>
          </a:xfrm>
          <a:prstGeom prst="line">
            <a:avLst/>
          </a:prstGeom>
          <a:ln w="381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8" name="Shape 528"/>
          <p:cNvSpPr/>
          <p:nvPr/>
        </p:nvSpPr>
        <p:spPr>
          <a:xfrm flipV="1">
            <a:off x="14054215" y="11140232"/>
            <a:ext cx="1" cy="1471847"/>
          </a:xfrm>
          <a:prstGeom prst="line">
            <a:avLst/>
          </a:prstGeom>
          <a:ln w="635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29" name="Shape 529"/>
          <p:cNvSpPr/>
          <p:nvPr/>
        </p:nvSpPr>
        <p:spPr>
          <a:xfrm flipH="1">
            <a:off x="13751572" y="12298191"/>
            <a:ext cx="1621341" cy="1"/>
          </a:xfrm>
          <a:prstGeom prst="line">
            <a:avLst/>
          </a:prstGeom>
          <a:ln w="381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30" name="Shape 530"/>
          <p:cNvSpPr/>
          <p:nvPr/>
        </p:nvSpPr>
        <p:spPr>
          <a:xfrm flipH="1">
            <a:off x="13751572" y="11876137"/>
            <a:ext cx="1621341" cy="1"/>
          </a:xfrm>
          <a:prstGeom prst="line">
            <a:avLst/>
          </a:prstGeom>
          <a:ln w="635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xfrm>
            <a:off x="666750" y="4578350"/>
            <a:ext cx="23050500" cy="4559300"/>
          </a:xfrm>
          <a:prstGeom prst="rect">
            <a:avLst/>
          </a:prstGeom>
        </p:spPr>
        <p:txBody>
          <a:bodyPr/>
          <a:lstStyle/>
          <a:p>
            <a:pPr/>
            <a:r>
              <a:t>It’s easy.</a:t>
            </a:r>
          </a:p>
        </p:txBody>
      </p:sp>
      <p:sp>
        <p:nvSpPr>
          <p:cNvPr id="533" name="Shape 533"/>
          <p:cNvSpPr/>
          <p:nvPr/>
        </p:nvSpPr>
        <p:spPr>
          <a:xfrm>
            <a:off x="666750" y="6037139"/>
            <a:ext cx="23050500" cy="455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825500">
              <a:defRPr cap="all" sz="7900">
                <a:solidFill>
                  <a:srgbClr val="535353"/>
                </a:solidFill>
                <a:latin typeface="+mj-lt"/>
                <a:ea typeface="+mj-ea"/>
                <a:cs typeface="+mj-cs"/>
                <a:sym typeface="Gill Sans Light"/>
              </a:defRPr>
            </a:pPr>
            <a:r>
              <a:t>Yet it’s too ideal.</a:t>
            </a:r>
          </a:p>
          <a:p>
            <a:pPr defTabSz="825500">
              <a:defRPr cap="all" sz="7900">
                <a:solidFill>
                  <a:srgbClr val="535353"/>
                </a:solidFill>
                <a:latin typeface="+mj-lt"/>
                <a:ea typeface="+mj-ea"/>
                <a:cs typeface="+mj-cs"/>
                <a:sym typeface="Gill Sans Light"/>
              </a:defRPr>
            </a:pPr>
            <a:r>
              <a:t>(Red pills)</a:t>
            </a:r>
          </a:p>
        </p:txBody>
      </p:sp>
      <p:sp>
        <p:nvSpPr>
          <p:cNvPr id="534" name="Shape 534"/>
          <p:cNvSpPr/>
          <p:nvPr>
            <p:ph type="body" sz="half" idx="4294967295"/>
          </p:nvPr>
        </p:nvSpPr>
        <p:spPr>
          <a:xfrm>
            <a:off x="6667500" y="2425700"/>
            <a:ext cx="11049000" cy="8864600"/>
          </a:xfrm>
          <a:prstGeom prst="rect">
            <a:avLst/>
          </a:prstGeom>
        </p:spPr>
        <p:txBody>
          <a:bodyPr anchor="ctr"/>
          <a:lstStyle/>
          <a:p>
            <a:pPr>
              <a:spcBef>
                <a:spcPts val="5300"/>
              </a:spcBef>
            </a:pPr>
            <a:r>
              <a:t>Need support from users.</a:t>
            </a:r>
          </a:p>
          <a:p>
            <a:pPr>
              <a:spcBef>
                <a:spcPts val="5300"/>
              </a:spcBef>
            </a:pPr>
            <a:r>
              <a:t>Nearly unable to be dynamic.</a:t>
            </a:r>
          </a:p>
          <a:p>
            <a:pPr>
              <a:spcBef>
                <a:spcPts val="5300"/>
              </a:spcBef>
            </a:pPr>
            <a:r>
              <a:t>Depends heavily on quality of photos.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33"/>
                                        </p:tgtEl>
                                        <p:attrNameLst>
                                          <p:attrName>style.visibility</p:attrName>
                                        </p:attrNameLst>
                                      </p:cBhvr>
                                      <p:to>
                                        <p:strVal val="visible"/>
                                      </p:to>
                                    </p:set>
                                    <p:animEffect filter="dissolve" transition="in">
                                      <p:cBhvr>
                                        <p:cTn id="7" dur="1500"/>
                                        <p:tgtEl>
                                          <p:spTgt spid="53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532"/>
                                        </p:tgtEl>
                                      </p:cBhvr>
                                    </p:animEffect>
                                    <p:set>
                                      <p:cBhvr>
                                        <p:cTn id="12" fill="hold">
                                          <p:stCondLst>
                                            <p:cond delay="1499"/>
                                          </p:stCondLst>
                                        </p:cTn>
                                        <p:tgtEl>
                                          <p:spTgt spid="532"/>
                                        </p:tgtEl>
                                        <p:attrNameLst>
                                          <p:attrName>style.visibility</p:attrName>
                                        </p:attrNameLst>
                                      </p:cBhvr>
                                      <p:to>
                                        <p:strVal val="hidden"/>
                                      </p:to>
                                    </p:set>
                                  </p:childTnLst>
                                </p:cTn>
                              </p:par>
                            </p:childTnLst>
                          </p:cTn>
                        </p:par>
                        <p:par>
                          <p:cTn id="13" fill="hold">
                            <p:stCondLst>
                              <p:cond delay="1500"/>
                            </p:stCondLst>
                            <p:childTnLst>
                              <p:par>
                                <p:cTn id="14" presetClass="exit" nodeType="afterEffect" presetID="9" grpId="3" fill="hold">
                                  <p:stCondLst>
                                    <p:cond delay="0"/>
                                  </p:stCondLst>
                                  <p:iterate type="el" backwards="0">
                                    <p:tmAbs val="0"/>
                                  </p:iterate>
                                  <p:childTnLst>
                                    <p:animEffect filter="dissolve" transition="out">
                                      <p:cBhvr>
                                        <p:cTn id="15" dur="1500" fill="hold"/>
                                        <p:tgtEl>
                                          <p:spTgt spid="533"/>
                                        </p:tgtEl>
                                      </p:cBhvr>
                                    </p:animEffect>
                                    <p:set>
                                      <p:cBhvr>
                                        <p:cTn id="16" fill="hold">
                                          <p:stCondLst>
                                            <p:cond delay="1499"/>
                                          </p:stCondLst>
                                        </p:cTn>
                                        <p:tgtEl>
                                          <p:spTgt spid="533"/>
                                        </p:tgtEl>
                                        <p:attrNameLst>
                                          <p:attrName>style.visibility</p:attrName>
                                        </p:attrNameLst>
                                      </p:cBhvr>
                                      <p:to>
                                        <p:strVal val="hidden"/>
                                      </p:to>
                                    </p:set>
                                  </p:childTnLst>
                                </p:cTn>
                              </p:par>
                            </p:childTnLst>
                          </p:cTn>
                        </p:par>
                        <p:par>
                          <p:cTn id="17" fill="hold">
                            <p:stCondLst>
                              <p:cond delay="3000"/>
                            </p:stCondLst>
                            <p:childTnLst>
                              <p:par>
                                <p:cTn id="18" presetClass="entr" nodeType="afterEffect" presetID="9" grpId="4" fill="hold">
                                  <p:stCondLst>
                                    <p:cond delay="0"/>
                                  </p:stCondLst>
                                  <p:iterate type="el" backwards="0">
                                    <p:tmAbs val="0"/>
                                  </p:iterate>
                                  <p:childTnLst>
                                    <p:set>
                                      <p:cBhvr>
                                        <p:cTn id="19" fill="hold"/>
                                        <p:tgtEl>
                                          <p:spTgt spid="534"/>
                                        </p:tgtEl>
                                        <p:attrNameLst>
                                          <p:attrName>style.visibility</p:attrName>
                                        </p:attrNameLst>
                                      </p:cBhvr>
                                      <p:to>
                                        <p:strVal val="visible"/>
                                      </p:to>
                                    </p:set>
                                    <p:animEffect filter="dissolve" transition="in">
                                      <p:cBhvr>
                                        <p:cTn id="20" dur="1000"/>
                                        <p:tgtEl>
                                          <p:spTgt spid="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 grpId="1"/>
      <p:bldP build="whole" bldLvl="1" animBg="1" rev="0" advAuto="0" spid="532" grpId="2"/>
      <p:bldP build="whole" bldLvl="1" animBg="1" rev="0" advAuto="0" spid="533" grpId="3"/>
      <p:bldP build="whole" bldLvl="1" animBg="1" rev="0" advAuto="0" spid="534" grpId="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6" name="Shape 536"/>
          <p:cNvSpPr/>
          <p:nvPr>
            <p:ph type="body" sz="half" idx="4294967295"/>
          </p:nvPr>
        </p:nvSpPr>
        <p:spPr>
          <a:xfrm>
            <a:off x="6667500" y="2425700"/>
            <a:ext cx="11049000" cy="8864600"/>
          </a:xfrm>
          <a:prstGeom prst="rect">
            <a:avLst/>
          </a:prstGeom>
        </p:spPr>
        <p:txBody>
          <a:bodyPr anchor="ctr"/>
          <a:lstStyle>
            <a:lvl1pPr>
              <a:spcBef>
                <a:spcPts val="5300"/>
              </a:spcBef>
              <a:defRPr sz="9500"/>
            </a:lvl1pPr>
          </a:lstStyle>
          <a:p>
            <a:pPr/>
            <a:r>
              <a:t>Now let’s stare at this…</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body" sz="half" idx="4294967295"/>
          </p:nvPr>
        </p:nvSpPr>
        <p:spPr>
          <a:xfrm>
            <a:off x="1018626" y="2425700"/>
            <a:ext cx="11049001" cy="8864600"/>
          </a:xfrm>
          <a:prstGeom prst="rect">
            <a:avLst/>
          </a:prstGeom>
        </p:spPr>
        <p:txBody>
          <a:bodyPr anchor="ctr"/>
          <a:lstStyle>
            <a:lvl1pPr>
              <a:spcBef>
                <a:spcPts val="5300"/>
              </a:spcBef>
              <a:defRPr sz="9500"/>
            </a:lvl1pPr>
          </a:lstStyle>
          <a:p>
            <a:pPr/>
            <a:r>
              <a:t>Now let’s stare at this…</a:t>
            </a:r>
          </a:p>
        </p:txBody>
      </p:sp>
      <p:pic>
        <p:nvPicPr>
          <p:cNvPr id="539" name=""/>
          <p:cNvPicPr>
            <a:picLocks noChangeAspect="0"/>
          </p:cNvPicPr>
          <p:nvPr/>
        </p:nvPicPr>
        <p:blipFill>
          <a:blip r:embed="rId2">
            <a:extLst/>
          </a:blip>
          <a:stretch>
            <a:fillRect/>
          </a:stretch>
        </p:blipFill>
        <p:spPr>
          <a:xfrm>
            <a:off x="13080351" y="1997075"/>
            <a:ext cx="9073331" cy="9721850"/>
          </a:xfrm>
          <a:prstGeom prst="rect">
            <a:avLst/>
          </a:prstGeom>
          <a:effectLst>
            <a:outerShdw sx="100000" sy="100000" kx="0" ky="0" algn="b" rotWithShape="0" blurRad="190500" dist="8455" dir="5400000">
              <a:srgbClr val="000000">
                <a:alpha val="52267"/>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body" sz="half" idx="4294967295"/>
          </p:nvPr>
        </p:nvSpPr>
        <p:spPr>
          <a:xfrm>
            <a:off x="1018626" y="2425700"/>
            <a:ext cx="11049001" cy="8864600"/>
          </a:xfrm>
          <a:prstGeom prst="rect">
            <a:avLst/>
          </a:prstGeom>
        </p:spPr>
        <p:txBody>
          <a:bodyPr anchor="ctr"/>
          <a:lstStyle/>
          <a:p>
            <a:pPr>
              <a:spcBef>
                <a:spcPts val="5300"/>
              </a:spcBef>
              <a:defRPr sz="9500"/>
            </a:pPr>
            <a:r>
              <a:t>The numbers fade and</a:t>
            </a:r>
          </a:p>
          <a:p>
            <a:pPr>
              <a:spcBef>
                <a:spcPts val="5300"/>
              </a:spcBef>
              <a:defRPr sz="9500"/>
            </a:pPr>
            <a:r>
              <a:t>the grids remain.</a:t>
            </a:r>
          </a:p>
        </p:txBody>
      </p:sp>
      <p:pic>
        <p:nvPicPr>
          <p:cNvPr id="542" name=""/>
          <p:cNvPicPr>
            <a:picLocks noChangeAspect="0"/>
          </p:cNvPicPr>
          <p:nvPr/>
        </p:nvPicPr>
        <p:blipFill>
          <a:blip r:embed="rId2">
            <a:extLst/>
          </a:blip>
          <a:stretch>
            <a:fillRect/>
          </a:stretch>
        </p:blipFill>
        <p:spPr>
          <a:xfrm>
            <a:off x="12600177" y="1775601"/>
            <a:ext cx="9505131" cy="10164798"/>
          </a:xfrm>
          <a:prstGeom prst="rect">
            <a:avLst/>
          </a:prstGeom>
          <a:effectLst>
            <a:outerShdw sx="100000" sy="100000" kx="0" ky="0" algn="b" rotWithShape="0" blurRad="190500" dist="8455" dir="5400000">
              <a:srgbClr val="000000">
                <a:alpha val="52267"/>
              </a:srgbClr>
            </a:outerShdw>
          </a:effectLst>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4" name=""/>
          <p:cNvPicPr>
            <a:picLocks noChangeAspect="0"/>
          </p:cNvPicPr>
          <p:nvPr/>
        </p:nvPicPr>
        <p:blipFill>
          <a:blip r:embed="rId2">
            <a:extLst/>
          </a:blip>
          <a:stretch>
            <a:fillRect/>
          </a:stretch>
        </p:blipFill>
        <p:spPr>
          <a:xfrm>
            <a:off x="8366817" y="586365"/>
            <a:ext cx="7650366" cy="8262152"/>
          </a:xfrm>
          <a:prstGeom prst="rect">
            <a:avLst/>
          </a:prstGeom>
          <a:effectLst>
            <a:outerShdw sx="100000" sy="100000" kx="0" ky="0" algn="b" rotWithShape="0" blurRad="190500" dist="8455" dir="5400000">
              <a:srgbClr val="000000">
                <a:alpha val="52267"/>
              </a:srgbClr>
            </a:outerShdw>
          </a:effectLst>
        </p:spPr>
      </p:pic>
      <p:sp>
        <p:nvSpPr>
          <p:cNvPr id="545" name="Shape 545"/>
          <p:cNvSpPr/>
          <p:nvPr>
            <p:ph type="body" idx="4294967295"/>
          </p:nvPr>
        </p:nvSpPr>
        <p:spPr>
          <a:xfrm>
            <a:off x="2761445" y="6488925"/>
            <a:ext cx="18861109" cy="8864601"/>
          </a:xfrm>
          <a:prstGeom prst="rect">
            <a:avLst/>
          </a:prstGeom>
        </p:spPr>
        <p:txBody>
          <a:bodyPr anchor="ctr"/>
          <a:lstStyle>
            <a:lvl1pPr>
              <a:spcBef>
                <a:spcPts val="5300"/>
              </a:spcBef>
              <a:defRPr sz="9500"/>
            </a:lvl1pPr>
          </a:lstStyle>
          <a:p>
            <a:pPr/>
            <a:r>
              <a:t>Now what can we do with these grids?</a:t>
            </a:r>
          </a:p>
        </p:txBody>
      </p:sp>
      <p:sp>
        <p:nvSpPr>
          <p:cNvPr id="546" name="Shape 546"/>
          <p:cNvSpPr/>
          <p:nvPr>
            <p:ph type="title"/>
          </p:nvPr>
        </p:nvSpPr>
        <p:spPr>
          <a:xfrm>
            <a:off x="867166" y="8641574"/>
            <a:ext cx="23050501" cy="4559301"/>
          </a:xfrm>
          <a:prstGeom prst="rect">
            <a:avLst/>
          </a:prstGeom>
        </p:spPr>
        <p:txBody>
          <a:bodyPr/>
          <a:lstStyle/>
          <a:p>
            <a:pPr lvl="2"/>
            <a:r>
              <a:t>不，不行</a:t>
            </a:r>
          </a:p>
          <a:p>
            <a:pPr lvl="2"/>
            <a:r>
              <a:t>我们无法直接用格子边框。</a:t>
            </a:r>
          </a:p>
        </p:txBody>
      </p:sp>
      <p:sp>
        <p:nvSpPr>
          <p:cNvPr id="547" name="Shape 547"/>
          <p:cNvSpPr/>
          <p:nvPr/>
        </p:nvSpPr>
        <p:spPr>
          <a:xfrm>
            <a:off x="867166" y="8641574"/>
            <a:ext cx="23050501" cy="4559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lvl="2" indent="457200" defTabSz="825500">
              <a:defRPr cap="all" sz="10000">
                <a:solidFill>
                  <a:srgbClr val="535353"/>
                </a:solidFill>
                <a:latin typeface="+mj-lt"/>
                <a:ea typeface="+mj-ea"/>
                <a:cs typeface="+mj-cs"/>
                <a:sym typeface="Gill Sans Light"/>
              </a:defRPr>
            </a:pPr>
            <a:r>
              <a:t>但是，可以用这些格子的交点。</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545"/>
                                        </p:tgtEl>
                                      </p:cBhvr>
                                    </p:animEffect>
                                    <p:set>
                                      <p:cBhvr>
                                        <p:cTn id="7" fill="hold">
                                          <p:stCondLst>
                                            <p:cond delay="999"/>
                                          </p:stCondLst>
                                        </p:cTn>
                                        <p:tgtEl>
                                          <p:spTgt spid="545"/>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546"/>
                                        </p:tgtEl>
                                        <p:attrNameLst>
                                          <p:attrName>style.visibility</p:attrName>
                                        </p:attrNameLst>
                                      </p:cBhvr>
                                      <p:to>
                                        <p:strVal val="visible"/>
                                      </p:to>
                                    </p:set>
                                    <p:animEffect filter="dissolve" transition="in">
                                      <p:cBhvr>
                                        <p:cTn id="11" dur="1000"/>
                                        <p:tgtEl>
                                          <p:spTgt spid="546"/>
                                        </p:tgtEl>
                                      </p:cBhvr>
                                    </p:animEffect>
                                  </p:childTnLst>
                                </p:cTn>
                              </p:par>
                            </p:childTnLst>
                          </p:cTn>
                        </p:par>
                      </p:childTnLst>
                    </p:cTn>
                  </p:par>
                  <p:par>
                    <p:cTn id="12" fill="hold">
                      <p:stCondLst>
                        <p:cond delay="indefinite"/>
                      </p:stCondLst>
                      <p:childTnLst>
                        <p:par>
                          <p:cTn id="13" fill="hold">
                            <p:stCondLst>
                              <p:cond delay="0"/>
                            </p:stCondLst>
                            <p:childTnLst>
                              <p:par>
                                <p:cTn id="14" presetClass="exit" nodeType="clickEffect" presetID="9" grpId="3" fill="hold">
                                  <p:stCondLst>
                                    <p:cond delay="0"/>
                                  </p:stCondLst>
                                  <p:iterate type="el" backwards="0">
                                    <p:tmAbs val="0"/>
                                  </p:iterate>
                                  <p:childTnLst>
                                    <p:animEffect filter="dissolve" transition="out">
                                      <p:cBhvr>
                                        <p:cTn id="15" dur="1500" fill="hold"/>
                                        <p:tgtEl>
                                          <p:spTgt spid="546"/>
                                        </p:tgtEl>
                                      </p:cBhvr>
                                    </p:animEffect>
                                    <p:set>
                                      <p:cBhvr>
                                        <p:cTn id="16" fill="hold">
                                          <p:stCondLst>
                                            <p:cond delay="1499"/>
                                          </p:stCondLst>
                                        </p:cTn>
                                        <p:tgtEl>
                                          <p:spTgt spid="546"/>
                                        </p:tgtEl>
                                        <p:attrNameLst>
                                          <p:attrName>style.visibility</p:attrName>
                                        </p:attrNameLst>
                                      </p:cBhvr>
                                      <p:to>
                                        <p:strVal val="hidden"/>
                                      </p:to>
                                    </p:set>
                                  </p:childTnLst>
                                </p:cTn>
                              </p:par>
                            </p:childTnLst>
                          </p:cTn>
                        </p:par>
                        <p:par>
                          <p:cTn id="17" fill="hold">
                            <p:stCondLst>
                              <p:cond delay="1500"/>
                            </p:stCondLst>
                            <p:childTnLst>
                              <p:par>
                                <p:cTn id="18" presetClass="entr" nodeType="afterEffect" presetID="9" grpId="4" fill="hold">
                                  <p:stCondLst>
                                    <p:cond delay="0"/>
                                  </p:stCondLst>
                                  <p:iterate type="el" backwards="0">
                                    <p:tmAbs val="0"/>
                                  </p:iterate>
                                  <p:childTnLst>
                                    <p:set>
                                      <p:cBhvr>
                                        <p:cTn id="19" fill="hold"/>
                                        <p:tgtEl>
                                          <p:spTgt spid="547"/>
                                        </p:tgtEl>
                                        <p:attrNameLst>
                                          <p:attrName>style.visibility</p:attrName>
                                        </p:attrNameLst>
                                      </p:cBhvr>
                                      <p:to>
                                        <p:strVal val="visible"/>
                                      </p:to>
                                    </p:set>
                                    <p:animEffect filter="dissolve" transition="in">
                                      <p:cBhvr>
                                        <p:cTn id="20" dur="1000"/>
                                        <p:tgtEl>
                                          <p:spTgt spid="5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7" grpId="4"/>
      <p:bldP build="whole" bldLvl="1" animBg="1" rev="0" advAuto="0" spid="546" grpId="2"/>
      <p:bldP build="whole" bldLvl="1" animBg="1" rev="0" advAuto="0" spid="545" grpId="1"/>
      <p:bldP build="whole" bldLvl="1" animBg="1" rev="0" advAuto="0" spid="546" grpId="3"/>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8" name="Group 558"/>
          <p:cNvGrpSpPr/>
          <p:nvPr/>
        </p:nvGrpSpPr>
        <p:grpSpPr>
          <a:xfrm>
            <a:off x="27190700" y="2959100"/>
            <a:ext cx="52920902" cy="1728340"/>
            <a:chOff x="0" y="0"/>
            <a:chExt cx="52920901" cy="1728339"/>
          </a:xfrm>
        </p:grpSpPr>
        <p:sp>
          <p:nvSpPr>
            <p:cNvPr id="549" name="Shape 549"/>
            <p:cNvSpPr/>
            <p:nvPr/>
          </p:nvSpPr>
          <p:spPr>
            <a:xfrm>
              <a:off x="0" y="80430"/>
              <a:ext cx="5557280" cy="1567479"/>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0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Extract Outer Bound</a:t>
              </a:r>
            </a:p>
          </p:txBody>
        </p:sp>
        <p:sp>
          <p:nvSpPr>
            <p:cNvPr id="550" name="Shape 550"/>
            <p:cNvSpPr/>
            <p:nvPr/>
          </p:nvSpPr>
          <p:spPr>
            <a:xfrm>
              <a:off x="12966958" y="0"/>
              <a:ext cx="3608341" cy="172834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Sobel Y</a:t>
              </a:r>
            </a:p>
          </p:txBody>
        </p:sp>
        <p:sp>
          <p:nvSpPr>
            <p:cNvPr id="551" name="Shape 551"/>
            <p:cNvSpPr/>
            <p:nvPr/>
          </p:nvSpPr>
          <p:spPr>
            <a:xfrm>
              <a:off x="5614144" y="857456"/>
              <a:ext cx="7295950"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2" name="Shape 552"/>
            <p:cNvSpPr/>
            <p:nvPr/>
          </p:nvSpPr>
          <p:spPr>
            <a:xfrm>
              <a:off x="16632163" y="864169"/>
              <a:ext cx="7295950"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3" name="Shape 553"/>
            <p:cNvSpPr/>
            <p:nvPr/>
          </p:nvSpPr>
          <p:spPr>
            <a:xfrm>
              <a:off x="23786944" y="0"/>
              <a:ext cx="3608341" cy="172834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Sobel X</a:t>
              </a:r>
            </a:p>
          </p:txBody>
        </p:sp>
        <p:sp>
          <p:nvSpPr>
            <p:cNvPr id="554" name="Shape 554"/>
            <p:cNvSpPr/>
            <p:nvPr/>
          </p:nvSpPr>
          <p:spPr>
            <a:xfrm>
              <a:off x="27375950" y="864169"/>
              <a:ext cx="7295951"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5" name="Shape 555"/>
            <p:cNvSpPr/>
            <p:nvPr/>
          </p:nvSpPr>
          <p:spPr>
            <a:xfrm>
              <a:off x="34606929" y="0"/>
              <a:ext cx="3608340" cy="172834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Bitwise OR</a:t>
              </a:r>
            </a:p>
          </p:txBody>
        </p:sp>
        <p:sp>
          <p:nvSpPr>
            <p:cNvPr id="556" name="Shape 556"/>
            <p:cNvSpPr/>
            <p:nvPr/>
          </p:nvSpPr>
          <p:spPr>
            <a:xfrm>
              <a:off x="38272135" y="864169"/>
              <a:ext cx="7295950"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57" name="Shape 557"/>
            <p:cNvSpPr/>
            <p:nvPr/>
          </p:nvSpPr>
          <p:spPr>
            <a:xfrm>
              <a:off x="45624951" y="0"/>
              <a:ext cx="7295951" cy="172834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Perspective Transform</a:t>
              </a:r>
            </a:p>
          </p:txBody>
        </p:sp>
      </p:grpSp>
      <p:sp>
        <p:nvSpPr>
          <p:cNvPr id="559" name="Shape 559"/>
          <p:cNvSpPr/>
          <p:nvPr>
            <p:ph type="title"/>
          </p:nvPr>
        </p:nvSpPr>
        <p:spPr>
          <a:xfrm>
            <a:off x="666750" y="5143500"/>
            <a:ext cx="23050500" cy="3429000"/>
          </a:xfrm>
          <a:prstGeom prst="rect">
            <a:avLst/>
          </a:prstGeom>
        </p:spPr>
        <p:txBody>
          <a:bodyPr/>
          <a:lstStyle/>
          <a:p>
            <a:pPr/>
            <a:r>
              <a:t>Zero to one</a:t>
            </a:r>
          </a:p>
        </p:txBody>
      </p:sp>
      <p:pic>
        <p:nvPicPr>
          <p:cNvPr id="560" name="屏幕快照 2016-11-29 下午8.16.11.png"/>
          <p:cNvPicPr>
            <a:picLocks noChangeAspect="1"/>
          </p:cNvPicPr>
          <p:nvPr/>
        </p:nvPicPr>
        <p:blipFill>
          <a:blip r:embed="rId2">
            <a:extLst/>
          </a:blip>
          <a:stretch>
            <a:fillRect/>
          </a:stretch>
        </p:blipFill>
        <p:spPr>
          <a:xfrm>
            <a:off x="2286000" y="4572000"/>
            <a:ext cx="8826500" cy="9297818"/>
          </a:xfrm>
          <a:prstGeom prst="rect">
            <a:avLst/>
          </a:prstGeom>
          <a:ln w="12700">
            <a:miter lim="400000"/>
          </a:ln>
        </p:spPr>
      </p:pic>
      <p:pic>
        <p:nvPicPr>
          <p:cNvPr id="561" name="屏幕快照 2016-11-29 下午8.16.27.png"/>
          <p:cNvPicPr>
            <a:picLocks noChangeAspect="1"/>
          </p:cNvPicPr>
          <p:nvPr/>
        </p:nvPicPr>
        <p:blipFill>
          <a:blip r:embed="rId3">
            <a:extLst/>
          </a:blip>
          <a:stretch>
            <a:fillRect/>
          </a:stretch>
        </p:blipFill>
        <p:spPr>
          <a:xfrm>
            <a:off x="8255000" y="4572000"/>
            <a:ext cx="8825154" cy="9296400"/>
          </a:xfrm>
          <a:prstGeom prst="rect">
            <a:avLst/>
          </a:prstGeom>
          <a:ln w="12700">
            <a:miter lim="400000"/>
          </a:ln>
        </p:spPr>
      </p:pic>
      <p:pic>
        <p:nvPicPr>
          <p:cNvPr id="562" name="屏幕快照 2016-11-29 下午8.17.29.png"/>
          <p:cNvPicPr>
            <a:picLocks noChangeAspect="1"/>
          </p:cNvPicPr>
          <p:nvPr/>
        </p:nvPicPr>
        <p:blipFill>
          <a:blip r:embed="rId4">
            <a:extLst/>
          </a:blip>
          <a:stretch>
            <a:fillRect/>
          </a:stretch>
        </p:blipFill>
        <p:spPr>
          <a:xfrm>
            <a:off x="13411200" y="4572000"/>
            <a:ext cx="8826500" cy="9297818"/>
          </a:xfrm>
          <a:prstGeom prst="rect">
            <a:avLst/>
          </a:prstGeom>
          <a:ln w="12700">
            <a:miter lim="400000"/>
          </a:ln>
        </p:spPr>
      </p:pic>
      <p:pic>
        <p:nvPicPr>
          <p:cNvPr id="563" name="屏幕快照 2016-11-29 下午8.19.39.png"/>
          <p:cNvPicPr>
            <a:picLocks noChangeAspect="1"/>
          </p:cNvPicPr>
          <p:nvPr/>
        </p:nvPicPr>
        <p:blipFill>
          <a:blip r:embed="rId5">
            <a:extLst/>
          </a:blip>
          <a:stretch>
            <a:fillRect/>
          </a:stretch>
        </p:blipFill>
        <p:spPr>
          <a:xfrm>
            <a:off x="2286000" y="4572000"/>
            <a:ext cx="8826500" cy="9297818"/>
          </a:xfrm>
          <a:prstGeom prst="rect">
            <a:avLst/>
          </a:prstGeom>
          <a:ln w="12700">
            <a:miter lim="400000"/>
          </a:ln>
        </p:spPr>
      </p:pic>
      <p:pic>
        <p:nvPicPr>
          <p:cNvPr id="564" name="屏幕快照 2016-11-29 下午8.19.49.png"/>
          <p:cNvPicPr>
            <a:picLocks noChangeAspect="1"/>
          </p:cNvPicPr>
          <p:nvPr/>
        </p:nvPicPr>
        <p:blipFill>
          <a:blip r:embed="rId6">
            <a:extLst/>
          </a:blip>
          <a:stretch>
            <a:fillRect/>
          </a:stretch>
        </p:blipFill>
        <p:spPr>
          <a:xfrm>
            <a:off x="13411200" y="4572000"/>
            <a:ext cx="8826500" cy="929781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366667" origin="layout" pathEditMode="relative">
                                      <p:cBhvr>
                                        <p:cTn id="6" dur="3000" fill="hold"/>
                                        <p:tgtEl>
                                          <p:spTgt spid="559"/>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3000" fill="hold"/>
                                        <p:tgtEl>
                                          <p:spTgt spid="559"/>
                                        </p:tgtEl>
                                      </p:cBhvr>
                                      <p:by x="73089" y="73089"/>
                                    </p:animScale>
                                  </p:childTnLst>
                                </p:cTn>
                              </p:par>
                            </p:childTnLst>
                          </p:cTn>
                        </p:par>
                        <p:par>
                          <p:cTn id="10" fill="hold">
                            <p:stCondLst>
                              <p:cond delay="0"/>
                            </p:stCondLst>
                            <p:childTnLst>
                              <p:par>
                                <p:cTn id="11" presetClass="path" nodeType="withEffect" presetSubtype="0" presetID="-1" grpId="3" accel="50000" decel="50000" fill="hold">
                                  <p:stCondLst>
                                    <p:cond delay="1000"/>
                                  </p:stCondLst>
                                  <p:childTnLst>
                                    <p:animMotion path="M 0.000000 0.000000 L -0.958333 0.000000" origin="layout" pathEditMode="relative">
                                      <p:cBhvr>
                                        <p:cTn id="12" dur="3750" fill="hold"/>
                                        <p:tgtEl>
                                          <p:spTgt spid="558"/>
                                        </p:tgtEl>
                                        <p:attrNameLst>
                                          <p:attrName>ppt_x</p:attrName>
                                          <p:attrName>ppt_y</p:attrName>
                                        </p:attrNameLst>
                                      </p:cBhvr>
                                    </p:animMotion>
                                  </p:childTnLst>
                                </p:cTn>
                              </p:par>
                            </p:childTnLst>
                          </p:cTn>
                        </p:par>
                        <p:par>
                          <p:cTn id="13" fill="hold">
                            <p:stCondLst>
                              <p:cond delay="4750"/>
                            </p:stCondLst>
                            <p:childTnLst>
                              <p:par>
                                <p:cTn id="14" presetClass="entr" nodeType="afterEffect" presetID="9" grpId="4" fill="hold">
                                  <p:stCondLst>
                                    <p:cond delay="0"/>
                                  </p:stCondLst>
                                  <p:iterate type="el" backwards="0">
                                    <p:tmAbs val="0"/>
                                  </p:iterate>
                                  <p:childTnLst>
                                    <p:set>
                                      <p:cBhvr>
                                        <p:cTn id="15" fill="hold"/>
                                        <p:tgtEl>
                                          <p:spTgt spid="560"/>
                                        </p:tgtEl>
                                        <p:attrNameLst>
                                          <p:attrName>style.visibility</p:attrName>
                                        </p:attrNameLst>
                                      </p:cBhvr>
                                      <p:to>
                                        <p:strVal val="visible"/>
                                      </p:to>
                                    </p:set>
                                    <p:animEffect filter="dissolve" transition="in">
                                      <p:cBhvr>
                                        <p:cTn id="16" dur="1000"/>
                                        <p:tgtEl>
                                          <p:spTgt spid="560"/>
                                        </p:tgtEl>
                                      </p:cBhvr>
                                    </p:animEffect>
                                  </p:childTnLst>
                                </p:cTn>
                              </p:par>
                            </p:childTnLst>
                          </p:cTn>
                        </p:par>
                        <p:par>
                          <p:cTn id="17" fill="hold">
                            <p:stCondLst>
                              <p:cond delay="5750"/>
                            </p:stCondLst>
                            <p:childTnLst>
                              <p:par>
                                <p:cTn id="18" presetClass="entr" nodeType="afterEffect" presetID="9" grpId="5" fill="hold">
                                  <p:stCondLst>
                                    <p:cond delay="0"/>
                                  </p:stCondLst>
                                  <p:iterate type="el" backwards="0">
                                    <p:tmAbs val="0"/>
                                  </p:iterate>
                                  <p:childTnLst>
                                    <p:set>
                                      <p:cBhvr>
                                        <p:cTn id="19" fill="hold"/>
                                        <p:tgtEl>
                                          <p:spTgt spid="562"/>
                                        </p:tgtEl>
                                        <p:attrNameLst>
                                          <p:attrName>style.visibility</p:attrName>
                                        </p:attrNameLst>
                                      </p:cBhvr>
                                      <p:to>
                                        <p:strVal val="visible"/>
                                      </p:to>
                                    </p:set>
                                    <p:animEffect filter="dissolve" transition="in">
                                      <p:cBhvr>
                                        <p:cTn id="20" dur="1500"/>
                                        <p:tgtEl>
                                          <p:spTgt spid="562"/>
                                        </p:tgtEl>
                                      </p:cBhvr>
                                    </p:animEffect>
                                  </p:childTnLst>
                                </p:cTn>
                              </p:par>
                            </p:childTnLst>
                          </p:cTn>
                        </p:par>
                      </p:childTnLst>
                    </p:cTn>
                  </p:par>
                  <p:par>
                    <p:cTn id="21" fill="hold">
                      <p:stCondLst>
                        <p:cond delay="indefinite"/>
                      </p:stCondLst>
                      <p:childTnLst>
                        <p:par>
                          <p:cTn id="22" fill="hold">
                            <p:stCondLst>
                              <p:cond delay="0"/>
                            </p:stCondLst>
                            <p:childTnLst>
                              <p:par>
                                <p:cTn id="23" presetClass="path" nodeType="clickEffect" presetSubtype="0" presetID="-1" grpId="6" accel="50000" decel="50000" fill="hold">
                                  <p:stCondLst>
                                    <p:cond delay="0"/>
                                  </p:stCondLst>
                                  <p:childTnLst>
                                    <p:animMotion path="M -0.958333 0.000000 L -1.887500 0.000000" origin="layout" pathEditMode="relative">
                                      <p:cBhvr>
                                        <p:cTn id="24" dur="3500" fill="hold"/>
                                        <p:tgtEl>
                                          <p:spTgt spid="558"/>
                                        </p:tgtEl>
                                        <p:attrNameLst>
                                          <p:attrName>ppt_x</p:attrName>
                                          <p:attrName>ppt_y</p:attrName>
                                        </p:attrNameLst>
                                      </p:cBhvr>
                                    </p:animMotion>
                                  </p:childTnLst>
                                </p:cTn>
                              </p:par>
                            </p:childTnLst>
                          </p:cTn>
                        </p:par>
                        <p:par>
                          <p:cTn id="25" fill="hold">
                            <p:stCondLst>
                              <p:cond delay="3500"/>
                            </p:stCondLst>
                            <p:childTnLst>
                              <p:par>
                                <p:cTn id="26" presetClass="exit" nodeType="afterEffect" presetID="9" grpId="7" fill="hold">
                                  <p:stCondLst>
                                    <p:cond delay="0"/>
                                  </p:stCondLst>
                                  <p:iterate type="el" backwards="0">
                                    <p:tmAbs val="0"/>
                                  </p:iterate>
                                  <p:childTnLst>
                                    <p:animEffect filter="dissolve" transition="out">
                                      <p:cBhvr>
                                        <p:cTn id="27" dur="1500" fill="hold"/>
                                        <p:tgtEl>
                                          <p:spTgt spid="560"/>
                                        </p:tgtEl>
                                      </p:cBhvr>
                                    </p:animEffect>
                                    <p:set>
                                      <p:cBhvr>
                                        <p:cTn id="28" fill="hold">
                                          <p:stCondLst>
                                            <p:cond delay="1499"/>
                                          </p:stCondLst>
                                        </p:cTn>
                                        <p:tgtEl>
                                          <p:spTgt spid="560"/>
                                        </p:tgtEl>
                                        <p:attrNameLst>
                                          <p:attrName>style.visibility</p:attrName>
                                        </p:attrNameLst>
                                      </p:cBhvr>
                                      <p:to>
                                        <p:strVal val="hidden"/>
                                      </p:to>
                                    </p:set>
                                  </p:childTnLst>
                                </p:cTn>
                              </p:par>
                            </p:childTnLst>
                          </p:cTn>
                        </p:par>
                        <p:par>
                          <p:cTn id="29" fill="hold">
                            <p:stCondLst>
                              <p:cond delay="5000"/>
                            </p:stCondLst>
                            <p:childTnLst>
                              <p:par>
                                <p:cTn id="30" presetClass="exit" nodeType="afterEffect" presetID="9" grpId="8" fill="hold">
                                  <p:stCondLst>
                                    <p:cond delay="0"/>
                                  </p:stCondLst>
                                  <p:iterate type="el" backwards="0">
                                    <p:tmAbs val="0"/>
                                  </p:iterate>
                                  <p:childTnLst>
                                    <p:animEffect filter="dissolve" transition="out">
                                      <p:cBhvr>
                                        <p:cTn id="31" dur="1500" fill="hold"/>
                                        <p:tgtEl>
                                          <p:spTgt spid="562"/>
                                        </p:tgtEl>
                                      </p:cBhvr>
                                    </p:animEffect>
                                    <p:set>
                                      <p:cBhvr>
                                        <p:cTn id="32" fill="hold">
                                          <p:stCondLst>
                                            <p:cond delay="1499"/>
                                          </p:stCondLst>
                                        </p:cTn>
                                        <p:tgtEl>
                                          <p:spTgt spid="562"/>
                                        </p:tgtEl>
                                        <p:attrNameLst>
                                          <p:attrName>style.visibility</p:attrName>
                                        </p:attrNameLst>
                                      </p:cBhvr>
                                      <p:to>
                                        <p:strVal val="hidden"/>
                                      </p:to>
                                    </p:set>
                                  </p:childTnLst>
                                </p:cTn>
                              </p:par>
                            </p:childTnLst>
                          </p:cTn>
                        </p:par>
                        <p:par>
                          <p:cTn id="33" fill="hold">
                            <p:stCondLst>
                              <p:cond delay="6500"/>
                            </p:stCondLst>
                            <p:childTnLst>
                              <p:par>
                                <p:cTn id="34" presetClass="entr" nodeType="afterEffect" presetID="9" grpId="9" fill="hold">
                                  <p:stCondLst>
                                    <p:cond delay="2000"/>
                                  </p:stCondLst>
                                  <p:iterate type="el" backwards="0">
                                    <p:tmAbs val="0"/>
                                  </p:iterate>
                                  <p:childTnLst>
                                    <p:set>
                                      <p:cBhvr>
                                        <p:cTn id="35" fill="hold"/>
                                        <p:tgtEl>
                                          <p:spTgt spid="563"/>
                                        </p:tgtEl>
                                        <p:attrNameLst>
                                          <p:attrName>style.visibility</p:attrName>
                                        </p:attrNameLst>
                                      </p:cBhvr>
                                      <p:to>
                                        <p:strVal val="visible"/>
                                      </p:to>
                                    </p:set>
                                    <p:animEffect filter="dissolve" transition="in">
                                      <p:cBhvr>
                                        <p:cTn id="36" dur="1500"/>
                                        <p:tgtEl>
                                          <p:spTgt spid="563"/>
                                        </p:tgtEl>
                                      </p:cBhvr>
                                    </p:animEffect>
                                  </p:childTnLst>
                                </p:cTn>
                              </p:par>
                            </p:childTnLst>
                          </p:cTn>
                        </p:par>
                        <p:par>
                          <p:cTn id="37" fill="hold">
                            <p:stCondLst>
                              <p:cond delay="10000"/>
                            </p:stCondLst>
                            <p:childTnLst>
                              <p:par>
                                <p:cTn id="38" presetClass="entr" nodeType="afterEffect" presetID="9" grpId="10" fill="hold">
                                  <p:stCondLst>
                                    <p:cond delay="0"/>
                                  </p:stCondLst>
                                  <p:iterate type="el" backwards="0">
                                    <p:tmAbs val="0"/>
                                  </p:iterate>
                                  <p:childTnLst>
                                    <p:set>
                                      <p:cBhvr>
                                        <p:cTn id="39" fill="hold"/>
                                        <p:tgtEl>
                                          <p:spTgt spid="564"/>
                                        </p:tgtEl>
                                        <p:attrNameLst>
                                          <p:attrName>style.visibility</p:attrName>
                                        </p:attrNameLst>
                                      </p:cBhvr>
                                      <p:to>
                                        <p:strVal val="visible"/>
                                      </p:to>
                                    </p:set>
                                    <p:animEffect filter="dissolve" transition="in">
                                      <p:cBhvr>
                                        <p:cTn id="40" dur="1500"/>
                                        <p:tgtEl>
                                          <p:spTgt spid="564"/>
                                        </p:tgtEl>
                                      </p:cBhvr>
                                    </p:animEffect>
                                  </p:childTnLst>
                                </p:cTn>
                              </p:par>
                            </p:childTnLst>
                          </p:cTn>
                        </p:par>
                      </p:childTnLst>
                    </p:cTn>
                  </p:par>
                  <p:par>
                    <p:cTn id="41" fill="hold">
                      <p:stCondLst>
                        <p:cond delay="indefinite"/>
                      </p:stCondLst>
                      <p:childTnLst>
                        <p:par>
                          <p:cTn id="42" fill="hold">
                            <p:stCondLst>
                              <p:cond delay="0"/>
                            </p:stCondLst>
                            <p:childTnLst>
                              <p:par>
                                <p:cTn id="43" presetClass="path" nodeType="clickEffect" presetSubtype="0" presetID="-1" grpId="11" accel="50000" decel="50000" fill="hold">
                                  <p:stCondLst>
                                    <p:cond delay="0"/>
                                  </p:stCondLst>
                                  <p:childTnLst>
                                    <p:animMotion path="M -1.887500 0.000000 L -2.629167 0.000000" origin="layout" pathEditMode="relative">
                                      <p:cBhvr>
                                        <p:cTn id="44" dur="3500" fill="hold"/>
                                        <p:tgtEl>
                                          <p:spTgt spid="558"/>
                                        </p:tgtEl>
                                        <p:attrNameLst>
                                          <p:attrName>ppt_x</p:attrName>
                                          <p:attrName>ppt_y</p:attrName>
                                        </p:attrNameLst>
                                      </p:cBhvr>
                                    </p:animMotion>
                                  </p:childTnLst>
                                </p:cTn>
                              </p:par>
                            </p:childTnLst>
                          </p:cTn>
                        </p:par>
                        <p:par>
                          <p:cTn id="45" fill="hold">
                            <p:stCondLst>
                              <p:cond delay="3500"/>
                            </p:stCondLst>
                            <p:childTnLst>
                              <p:par>
                                <p:cTn id="46" presetClass="exit" nodeType="afterEffect" presetID="9" grpId="12" fill="hold">
                                  <p:stCondLst>
                                    <p:cond delay="0"/>
                                  </p:stCondLst>
                                  <p:iterate type="el" backwards="0">
                                    <p:tmAbs val="0"/>
                                  </p:iterate>
                                  <p:childTnLst>
                                    <p:animEffect filter="dissolve" transition="out">
                                      <p:cBhvr>
                                        <p:cTn id="47" dur="1000" fill="hold"/>
                                        <p:tgtEl>
                                          <p:spTgt spid="563"/>
                                        </p:tgtEl>
                                      </p:cBhvr>
                                    </p:animEffect>
                                    <p:set>
                                      <p:cBhvr>
                                        <p:cTn id="48" fill="hold">
                                          <p:stCondLst>
                                            <p:cond delay="999"/>
                                          </p:stCondLst>
                                        </p:cTn>
                                        <p:tgtEl>
                                          <p:spTgt spid="563"/>
                                        </p:tgtEl>
                                        <p:attrNameLst>
                                          <p:attrName>style.visibility</p:attrName>
                                        </p:attrNameLst>
                                      </p:cBhvr>
                                      <p:to>
                                        <p:strVal val="hidden"/>
                                      </p:to>
                                    </p:set>
                                  </p:childTnLst>
                                </p:cTn>
                              </p:par>
                            </p:childTnLst>
                          </p:cTn>
                        </p:par>
                        <p:par>
                          <p:cTn id="49" fill="hold">
                            <p:stCondLst>
                              <p:cond delay="4500"/>
                            </p:stCondLst>
                            <p:childTnLst>
                              <p:par>
                                <p:cTn id="50" presetClass="exit" nodeType="afterEffect" presetID="9" grpId="13" fill="hold">
                                  <p:stCondLst>
                                    <p:cond delay="0"/>
                                  </p:stCondLst>
                                  <p:iterate type="el" backwards="0">
                                    <p:tmAbs val="0"/>
                                  </p:iterate>
                                  <p:childTnLst>
                                    <p:animEffect filter="dissolve" transition="out">
                                      <p:cBhvr>
                                        <p:cTn id="51" dur="1000" fill="hold"/>
                                        <p:tgtEl>
                                          <p:spTgt spid="564"/>
                                        </p:tgtEl>
                                      </p:cBhvr>
                                    </p:animEffect>
                                    <p:set>
                                      <p:cBhvr>
                                        <p:cTn id="52" fill="hold">
                                          <p:stCondLst>
                                            <p:cond delay="999"/>
                                          </p:stCondLst>
                                        </p:cTn>
                                        <p:tgtEl>
                                          <p:spTgt spid="564"/>
                                        </p:tgtEl>
                                        <p:attrNameLst>
                                          <p:attrName>style.visibility</p:attrName>
                                        </p:attrNameLst>
                                      </p:cBhvr>
                                      <p:to>
                                        <p:strVal val="hidden"/>
                                      </p:to>
                                    </p:set>
                                  </p:childTnLst>
                                </p:cTn>
                              </p:par>
                            </p:childTnLst>
                          </p:cTn>
                        </p:par>
                        <p:par>
                          <p:cTn id="53" fill="hold">
                            <p:stCondLst>
                              <p:cond delay="5500"/>
                            </p:stCondLst>
                            <p:childTnLst>
                              <p:par>
                                <p:cTn id="54" presetClass="entr" nodeType="afterEffect" presetID="9" grpId="14" fill="hold">
                                  <p:stCondLst>
                                    <p:cond delay="1500"/>
                                  </p:stCondLst>
                                  <p:iterate type="el" backwards="0">
                                    <p:tmAbs val="0"/>
                                  </p:iterate>
                                  <p:childTnLst>
                                    <p:set>
                                      <p:cBhvr>
                                        <p:cTn id="55" fill="hold"/>
                                        <p:tgtEl>
                                          <p:spTgt spid="561"/>
                                        </p:tgtEl>
                                        <p:attrNameLst>
                                          <p:attrName>style.visibility</p:attrName>
                                        </p:attrNameLst>
                                      </p:cBhvr>
                                      <p:to>
                                        <p:strVal val="visible"/>
                                      </p:to>
                                    </p:set>
                                    <p:animEffect filter="dissolve" transition="in">
                                      <p:cBhvr>
                                        <p:cTn id="56" dur="1500"/>
                                        <p:tgtEl>
                                          <p:spTgt spid="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1" grpId="14"/>
      <p:bldP build="whole" bldLvl="1" animBg="1" rev="0" advAuto="0" spid="559" grpId="2"/>
      <p:bldP build="whole" bldLvl="1" animBg="1" rev="0" advAuto="0" spid="562" grpId="5"/>
      <p:bldP build="whole" bldLvl="1" animBg="1" rev="0" advAuto="0" spid="564" grpId="10"/>
      <p:bldP build="whole" bldLvl="1" animBg="1" rev="0" advAuto="0" spid="560" grpId="4"/>
      <p:bldP build="whole" bldLvl="1" animBg="1" rev="0" advAuto="0" spid="562" grpId="8"/>
      <p:bldP build="whole" bldLvl="1" animBg="1" rev="0" advAuto="0" spid="563" grpId="9"/>
      <p:bldP build="whole" bldLvl="1" animBg="1" rev="0" advAuto="0" spid="560" grpId="7"/>
      <p:bldP build="whole" bldLvl="1" animBg="1" rev="0" advAuto="0" spid="563" grpId="12"/>
      <p:bldP build="whole" bldLvl="1" animBg="1" rev="0" advAuto="0" spid="564" grpId="13"/>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nvSpPr>
        <p:spPr>
          <a:xfrm>
            <a:off x="-1" y="5745228"/>
            <a:ext cx="24384001" cy="22255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11500">
                <a:solidFill>
                  <a:srgbClr val="53585F"/>
                </a:solidFill>
                <a:latin typeface="Avenir Next Ultra Light"/>
                <a:ea typeface="Avenir Next Ultra Light"/>
                <a:cs typeface="Avenir Next Ultra Light"/>
                <a:sym typeface="Avenir Next Ultra Light"/>
              </a:defRPr>
            </a:lvl1pPr>
          </a:lstStyle>
          <a:p>
            <a:pPr/>
            <a:r>
              <a:t>也许我们已经找到了答案……</a:t>
            </a:r>
          </a:p>
        </p:txBody>
      </p:sp>
      <p:sp>
        <p:nvSpPr>
          <p:cNvPr id="567" name="Shape 567"/>
          <p:cNvSpPr/>
          <p:nvPr/>
        </p:nvSpPr>
        <p:spPr>
          <a:xfrm>
            <a:off x="-1" y="5745228"/>
            <a:ext cx="24384001" cy="222554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11500">
                <a:solidFill>
                  <a:srgbClr val="53585F"/>
                </a:solidFill>
                <a:latin typeface="Avenir Next Ultra Light"/>
                <a:ea typeface="Avenir Next Ultra Light"/>
                <a:cs typeface="Avenir Next Ultra Light"/>
                <a:sym typeface="Avenir Next Ultra Light"/>
              </a:defRPr>
            </a:lvl1pPr>
          </a:lstStyle>
          <a:p>
            <a:pPr/>
            <a:r>
              <a:t>然而现实总是事与愿违……</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66"/>
                                        </p:tgtEl>
                                        <p:attrNameLst>
                                          <p:attrName>style.visibility</p:attrName>
                                        </p:attrNameLst>
                                      </p:cBhvr>
                                      <p:to>
                                        <p:strVal val="visible"/>
                                      </p:to>
                                    </p:set>
                                    <p:animEffect filter="dissolve" transition="in">
                                      <p:cBhvr>
                                        <p:cTn id="7" dur="3000"/>
                                        <p:tgtEl>
                                          <p:spTgt spid="566"/>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566"/>
                                        </p:tgtEl>
                                      </p:cBhvr>
                                    </p:animEffect>
                                    <p:set>
                                      <p:cBhvr>
                                        <p:cTn id="12" fill="hold">
                                          <p:stCondLst>
                                            <p:cond delay="1499"/>
                                          </p:stCondLst>
                                        </p:cTn>
                                        <p:tgtEl>
                                          <p:spTgt spid="566"/>
                                        </p:tgtEl>
                                        <p:attrNameLst>
                                          <p:attrName>style.visibility</p:attrName>
                                        </p:attrNameLst>
                                      </p:cBhvr>
                                      <p:to>
                                        <p:strVal val="hidden"/>
                                      </p:to>
                                    </p:set>
                                  </p:childTnLst>
                                </p:cTn>
                              </p:par>
                            </p:childTnLst>
                          </p:cTn>
                        </p:par>
                        <p:par>
                          <p:cTn id="13" fill="hold">
                            <p:stCondLst>
                              <p:cond delay="1500"/>
                            </p:stCondLst>
                            <p:childTnLst>
                              <p:par>
                                <p:cTn id="14" presetClass="entr" nodeType="afterEffect" presetID="9" grpId="3" fill="hold">
                                  <p:stCondLst>
                                    <p:cond delay="0"/>
                                  </p:stCondLst>
                                  <p:iterate type="el" backwards="0">
                                    <p:tmAbs val="0"/>
                                  </p:iterate>
                                  <p:childTnLst>
                                    <p:set>
                                      <p:cBhvr>
                                        <p:cTn id="15" fill="hold"/>
                                        <p:tgtEl>
                                          <p:spTgt spid="567"/>
                                        </p:tgtEl>
                                        <p:attrNameLst>
                                          <p:attrName>style.visibility</p:attrName>
                                        </p:attrNameLst>
                                      </p:cBhvr>
                                      <p:to>
                                        <p:strVal val="visible"/>
                                      </p:to>
                                    </p:set>
                                    <p:animEffect filter="dissolve" transition="in">
                                      <p:cBhvr>
                                        <p:cTn id="16" dur="15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7" grpId="3"/>
      <p:bldP build="whole" bldLvl="1" animBg="1" rev="0" advAuto="0" spid="566" grpId="1"/>
      <p:bldP build="whole" bldLvl="1" animBg="1" rev="0" advAuto="0" spid="566" grpId="2"/>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9" name="Shape 569"/>
          <p:cNvSpPr/>
          <p:nvPr/>
        </p:nvSpPr>
        <p:spPr>
          <a:xfrm>
            <a:off x="257825" y="9852377"/>
            <a:ext cx="24384001" cy="21367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11500">
                <a:solidFill>
                  <a:srgbClr val="53585F"/>
                </a:solidFill>
                <a:latin typeface="Avenir Next Ultra Light"/>
                <a:ea typeface="Avenir Next Ultra Light"/>
                <a:cs typeface="Avenir Next Ultra Light"/>
                <a:sym typeface="Avenir Next Ultra Light"/>
              </a:defRPr>
            </a:lvl1pPr>
          </a:lstStyle>
          <a:p>
            <a:pPr/>
            <a:r>
              <a:t>Let’s take a near look.</a:t>
            </a:r>
          </a:p>
        </p:txBody>
      </p:sp>
      <p:sp>
        <p:nvSpPr>
          <p:cNvPr id="570" name="Shape 570"/>
          <p:cNvSpPr/>
          <p:nvPr/>
        </p:nvSpPr>
        <p:spPr>
          <a:xfrm>
            <a:off x="-7679827" y="1727416"/>
            <a:ext cx="24384001" cy="3089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8500">
                <a:solidFill>
                  <a:srgbClr val="53585F"/>
                </a:solidFill>
                <a:latin typeface="Avenir Next Ultra Light"/>
                <a:ea typeface="Avenir Next Ultra Light"/>
                <a:cs typeface="Avenir Next Ultra Light"/>
                <a:sym typeface="Avenir Next Ultra Light"/>
              </a:defRPr>
            </a:pPr>
            <a:r>
              <a:t>What about </a:t>
            </a:r>
          </a:p>
          <a:p>
            <a:pPr defTabSz="821531">
              <a:defRPr sz="8500">
                <a:solidFill>
                  <a:srgbClr val="53585F"/>
                </a:solidFill>
                <a:latin typeface="Avenir Next Ultra Light"/>
                <a:ea typeface="Avenir Next Ultra Light"/>
                <a:cs typeface="Avenir Next Ultra Light"/>
                <a:sym typeface="Avenir Next Ultra Light"/>
              </a:defRPr>
            </a:pPr>
            <a:r>
              <a:t>these dots?</a:t>
            </a:r>
          </a:p>
        </p:txBody>
      </p:sp>
      <p:pic>
        <p:nvPicPr>
          <p:cNvPr id="571" name="屏幕快照 2016-11-29 下午8.19.49.png"/>
          <p:cNvPicPr>
            <a:picLocks noChangeAspect="1"/>
          </p:cNvPicPr>
          <p:nvPr/>
        </p:nvPicPr>
        <p:blipFill>
          <a:blip r:embed="rId2">
            <a:extLst/>
          </a:blip>
          <a:stretch>
            <a:fillRect/>
          </a:stretch>
        </p:blipFill>
        <p:spPr>
          <a:xfrm>
            <a:off x="6959600" y="727459"/>
            <a:ext cx="10464800" cy="11023601"/>
          </a:xfrm>
          <a:prstGeom prst="rect">
            <a:avLst/>
          </a:prstGeom>
          <a:ln w="12700">
            <a:miter lim="400000"/>
          </a:ln>
          <a:effectLst>
            <a:outerShdw sx="100000" sy="100000" kx="0" ky="0" algn="b" rotWithShape="0" blurRad="190500" dist="8455" dir="5400000">
              <a:srgbClr val="000000">
                <a:alpha val="52267"/>
              </a:srgbClr>
            </a:outerShdw>
            <a:reflection blurRad="0" stA="57544" stPos="0" endA="0" endPos="40000" dist="0" dir="5400000" fadeDir="5400000" sx="100000" sy="-100000" kx="0" ky="0" algn="bl" rotWithShape="0"/>
          </a:effectLst>
        </p:spPr>
      </p:pic>
      <p:sp>
        <p:nvSpPr>
          <p:cNvPr id="572" name="Shape 572"/>
          <p:cNvSpPr/>
          <p:nvPr/>
        </p:nvSpPr>
        <p:spPr>
          <a:xfrm rot="1422576">
            <a:off x="10623376" y="3186160"/>
            <a:ext cx="1270001" cy="1270001"/>
          </a:xfrm>
          <a:prstGeom prst="rightArrow">
            <a:avLst>
              <a:gd name="adj1" fmla="val 32000"/>
              <a:gd name="adj2" fmla="val 64000"/>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73" name="Shape 573"/>
          <p:cNvSpPr/>
          <p:nvPr/>
        </p:nvSpPr>
        <p:spPr>
          <a:xfrm rot="6830125">
            <a:off x="13846077" y="2870917"/>
            <a:ext cx="1270001" cy="1270001"/>
          </a:xfrm>
          <a:prstGeom prst="rightArrow">
            <a:avLst>
              <a:gd name="adj1" fmla="val 32000"/>
              <a:gd name="adj2" fmla="val 64000"/>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569"/>
                                        </p:tgtEl>
                                      </p:cBhvr>
                                    </p:animEffect>
                                    <p:set>
                                      <p:cBhvr>
                                        <p:cTn id="7" fill="hold">
                                          <p:stCondLst>
                                            <p:cond delay="999"/>
                                          </p:stCondLst>
                                        </p:cTn>
                                        <p:tgtEl>
                                          <p:spTgt spid="569"/>
                                        </p:tgtEl>
                                        <p:attrNameLst>
                                          <p:attrName>style.visibility</p:attrName>
                                        </p:attrNameLst>
                                      </p:cBhvr>
                                      <p:to>
                                        <p:strVal val="hidden"/>
                                      </p:to>
                                    </p:set>
                                  </p:childTnLst>
                                </p:cTn>
                              </p:par>
                            </p:childTnLst>
                          </p:cTn>
                        </p:par>
                        <p:par>
                          <p:cTn id="8" fill="hold">
                            <p:stCondLst>
                              <p:cond delay="0"/>
                            </p:stCondLst>
                            <p:childTnLst>
                              <p:par>
                                <p:cTn id="9" presetClass="path" nodeType="afterEffect" presetSubtype="0" presetID="-1" grpId="2" accel="50000" decel="50000" fill="hold">
                                  <p:stCondLst>
                                    <p:cond delay="0"/>
                                  </p:stCondLst>
                                  <p:childTnLst>
                                    <p:animMotion path="M 0.000000 0.000000 L 0.199915 0.433486" origin="layout" pathEditMode="relative">
                                      <p:cBhvr>
                                        <p:cTn id="10" dur="4000" fill="hold"/>
                                        <p:tgtEl>
                                          <p:spTgt spid="571"/>
                                        </p:tgtEl>
                                        <p:attrNameLst>
                                          <p:attrName>ppt_x</p:attrName>
                                          <p:attrName>ppt_y</p:attrName>
                                        </p:attrNameLst>
                                      </p:cBhvr>
                                    </p:animMotion>
                                  </p:childTnLst>
                                </p:cTn>
                              </p:par>
                            </p:childTnLst>
                          </p:cTn>
                        </p:par>
                        <p:par>
                          <p:cTn id="11" fill="hold">
                            <p:stCondLst>
                              <p:cond delay="0"/>
                            </p:stCondLst>
                            <p:childTnLst>
                              <p:par>
                                <p:cTn id="12" presetClass="emph" nodeType="withEffect" presetSubtype="0" presetID="6" grpId="3" accel="50000" decel="50000" fill="hold">
                                  <p:stCondLst>
                                    <p:cond delay="0"/>
                                  </p:stCondLst>
                                  <p:childTnLst>
                                    <p:animScale>
                                      <p:cBhvr>
                                        <p:cTn id="13" dur="3750" fill="hold"/>
                                        <p:tgtEl>
                                          <p:spTgt spid="571"/>
                                        </p:tgtEl>
                                      </p:cBhvr>
                                      <p:by x="227921" y="227921"/>
                                    </p:animScale>
                                  </p:childTnLst>
                                </p:cTn>
                              </p:par>
                            </p:childTnLst>
                          </p:cTn>
                        </p:par>
                        <p:par>
                          <p:cTn id="14" fill="hold">
                            <p:stCondLst>
                              <p:cond delay="3750"/>
                            </p:stCondLst>
                            <p:childTnLst>
                              <p:par>
                                <p:cTn id="15" presetClass="entr" nodeType="afterEffect" presetSubtype="9" presetID="2" grpId="4" fill="hold">
                                  <p:stCondLst>
                                    <p:cond delay="0"/>
                                  </p:stCondLst>
                                  <p:iterate type="lt" backwards="0">
                                    <p:tmAbs val="0"/>
                                  </p:iterate>
                                  <p:childTnLst>
                                    <p:set>
                                      <p:cBhvr>
                                        <p:cTn id="16" fill="hold"/>
                                        <p:tgtEl>
                                          <p:spTgt spid="572"/>
                                        </p:tgtEl>
                                        <p:attrNameLst>
                                          <p:attrName>style.visibility</p:attrName>
                                        </p:attrNameLst>
                                      </p:cBhvr>
                                      <p:to>
                                        <p:strVal val="visible"/>
                                      </p:to>
                                    </p:set>
                                    <p:anim calcmode="lin" valueType="num">
                                      <p:cBhvr>
                                        <p:cTn id="17" dur="1750" fill="hold"/>
                                        <p:tgtEl>
                                          <p:spTgt spid="572"/>
                                        </p:tgtEl>
                                        <p:attrNameLst>
                                          <p:attrName>ppt_x</p:attrName>
                                        </p:attrNameLst>
                                      </p:cBhvr>
                                      <p:tavLst>
                                        <p:tav tm="0">
                                          <p:val>
                                            <p:strVal val="0-#ppt_w/2"/>
                                          </p:val>
                                        </p:tav>
                                        <p:tav tm="100000">
                                          <p:val>
                                            <p:strVal val="#ppt_x"/>
                                          </p:val>
                                        </p:tav>
                                      </p:tavLst>
                                    </p:anim>
                                    <p:anim calcmode="lin" valueType="num">
                                      <p:cBhvr>
                                        <p:cTn id="18" dur="1750" fill="hold"/>
                                        <p:tgtEl>
                                          <p:spTgt spid="572"/>
                                        </p:tgtEl>
                                        <p:attrNameLst>
                                          <p:attrName>ppt_y</p:attrName>
                                        </p:attrNameLst>
                                      </p:cBhvr>
                                      <p:tavLst>
                                        <p:tav tm="0">
                                          <p:val>
                                            <p:strVal val="0-#ppt_h/2"/>
                                          </p:val>
                                        </p:tav>
                                        <p:tav tm="100000">
                                          <p:val>
                                            <p:strVal val="#ppt_y"/>
                                          </p:val>
                                        </p:tav>
                                      </p:tavLst>
                                    </p:anim>
                                  </p:childTnLst>
                                </p:cTn>
                              </p:par>
                            </p:childTnLst>
                          </p:cTn>
                        </p:par>
                        <p:par>
                          <p:cTn id="19" fill="hold">
                            <p:stCondLst>
                              <p:cond delay="5500"/>
                            </p:stCondLst>
                            <p:childTnLst>
                              <p:par>
                                <p:cTn id="20" presetClass="entr" nodeType="afterEffect" presetSubtype="3" presetID="2" grpId="5" fill="hold">
                                  <p:stCondLst>
                                    <p:cond delay="300"/>
                                  </p:stCondLst>
                                  <p:iterate type="lt" backwards="0">
                                    <p:tmAbs val="0"/>
                                  </p:iterate>
                                  <p:childTnLst>
                                    <p:set>
                                      <p:cBhvr>
                                        <p:cTn id="21" fill="hold"/>
                                        <p:tgtEl>
                                          <p:spTgt spid="573"/>
                                        </p:tgtEl>
                                        <p:attrNameLst>
                                          <p:attrName>style.visibility</p:attrName>
                                        </p:attrNameLst>
                                      </p:cBhvr>
                                      <p:to>
                                        <p:strVal val="visible"/>
                                      </p:to>
                                    </p:set>
                                    <p:anim calcmode="lin" valueType="num">
                                      <p:cBhvr>
                                        <p:cTn id="22" dur="1750" fill="hold"/>
                                        <p:tgtEl>
                                          <p:spTgt spid="573"/>
                                        </p:tgtEl>
                                        <p:attrNameLst>
                                          <p:attrName>ppt_x</p:attrName>
                                        </p:attrNameLst>
                                      </p:cBhvr>
                                      <p:tavLst>
                                        <p:tav tm="0">
                                          <p:val>
                                            <p:strVal val="1+#ppt_w/2"/>
                                          </p:val>
                                        </p:tav>
                                        <p:tav tm="100000">
                                          <p:val>
                                            <p:strVal val="#ppt_x"/>
                                          </p:val>
                                        </p:tav>
                                      </p:tavLst>
                                    </p:anim>
                                    <p:anim calcmode="lin" valueType="num">
                                      <p:cBhvr>
                                        <p:cTn id="23" dur="1750" fill="hold"/>
                                        <p:tgtEl>
                                          <p:spTgt spid="573"/>
                                        </p:tgtEl>
                                        <p:attrNameLst>
                                          <p:attrName>ppt_y</p:attrName>
                                        </p:attrNameLst>
                                      </p:cBhvr>
                                      <p:tavLst>
                                        <p:tav tm="0">
                                          <p:val>
                                            <p:strVal val="0-#ppt_h/2"/>
                                          </p:val>
                                        </p:tav>
                                        <p:tav tm="100000">
                                          <p:val>
                                            <p:strVal val="#ppt_y"/>
                                          </p:val>
                                        </p:tav>
                                      </p:tavLst>
                                    </p:anim>
                                  </p:childTnLst>
                                </p:cTn>
                              </p:par>
                            </p:childTnLst>
                          </p:cTn>
                        </p:par>
                        <p:par>
                          <p:cTn id="24" fill="hold">
                            <p:stCondLst>
                              <p:cond delay="7550"/>
                            </p:stCondLst>
                            <p:childTnLst>
                              <p:par>
                                <p:cTn id="25" presetClass="entr" nodeType="afterEffect" presetID="9" grpId="6" fill="hold">
                                  <p:stCondLst>
                                    <p:cond delay="0"/>
                                  </p:stCondLst>
                                  <p:iterate type="el" backwards="0">
                                    <p:tmAbs val="0"/>
                                  </p:iterate>
                                  <p:childTnLst>
                                    <p:set>
                                      <p:cBhvr>
                                        <p:cTn id="26" fill="hold"/>
                                        <p:tgtEl>
                                          <p:spTgt spid="570"/>
                                        </p:tgtEl>
                                        <p:attrNameLst>
                                          <p:attrName>style.visibility</p:attrName>
                                        </p:attrNameLst>
                                      </p:cBhvr>
                                      <p:to>
                                        <p:strVal val="visible"/>
                                      </p:to>
                                    </p:set>
                                    <p:animEffect filter="dissolve" transition="in">
                                      <p:cBhvr>
                                        <p:cTn id="27" dur="3000"/>
                                        <p:tgtEl>
                                          <p:spTgt spid="5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2" grpId="4"/>
      <p:bldP build="whole" bldLvl="1" animBg="1" rev="0" advAuto="0" spid="571" grpId="3"/>
      <p:bldP build="whole" bldLvl="1" animBg="1" rev="0" advAuto="0" spid="573" grpId="5"/>
      <p:bldP build="whole" bldLvl="1" animBg="1" rev="0" advAuto="0" spid="569" grpId="1"/>
      <p:bldP build="whole" bldLvl="1" animBg="1" rev="0" advAuto="0" spid="570" grpId="6"/>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3" name="anf-Edit.jpg"/>
          <p:cNvPicPr>
            <a:picLocks noChangeAspect="1"/>
          </p:cNvPicPr>
          <p:nvPr/>
        </p:nvPicPr>
        <p:blipFill>
          <a:blip r:embed="rId2">
            <a:extLst/>
          </a:blip>
          <a:stretch>
            <a:fillRect/>
          </a:stretch>
        </p:blipFill>
        <p:spPr>
          <a:xfrm>
            <a:off x="-3712870" y="-3576343"/>
            <a:ext cx="31809740" cy="17957111"/>
          </a:xfrm>
          <a:prstGeom prst="rect">
            <a:avLst/>
          </a:prstGeom>
          <a:ln w="12700">
            <a:miter lim="400000"/>
          </a:ln>
        </p:spPr>
      </p:pic>
      <p:sp>
        <p:nvSpPr>
          <p:cNvPr id="424" name="Shape 424"/>
          <p:cNvSpPr/>
          <p:nvPr>
            <p:ph type="body" idx="15"/>
          </p:nvPr>
        </p:nvSpPr>
        <p:spPr>
          <a:xfrm>
            <a:off x="6513512" y="521463"/>
            <a:ext cx="11356976" cy="1882776"/>
          </a:xfrm>
          <a:prstGeom prst="rect">
            <a:avLst/>
          </a:prstGeom>
        </p:spPr>
        <p:txBody>
          <a:bodyPr/>
          <a:lstStyle/>
          <a:p>
            <a:pPr/>
            <a:r>
              <a:t>你所期待，立即呈现</a:t>
            </a:r>
          </a:p>
        </p:txBody>
      </p:sp>
      <p:grpSp>
        <p:nvGrpSpPr>
          <p:cNvPr id="427" name="Group 427"/>
          <p:cNvGrpSpPr/>
          <p:nvPr/>
        </p:nvGrpSpPr>
        <p:grpSpPr>
          <a:xfrm>
            <a:off x="1932574" y="4479875"/>
            <a:ext cx="4874642" cy="2515282"/>
            <a:chOff x="0" y="0"/>
            <a:chExt cx="4874640" cy="2515281"/>
          </a:xfrm>
        </p:grpSpPr>
        <p:sp>
          <p:nvSpPr>
            <p:cNvPr id="425" name="Shape 425"/>
            <p:cNvSpPr/>
            <p:nvPr/>
          </p:nvSpPr>
          <p:spPr>
            <a:xfrm>
              <a:off x="1308310" y="0"/>
              <a:ext cx="1723772" cy="1844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9800">
                  <a:solidFill>
                    <a:srgbClr val="FFFFFF"/>
                  </a:solidFill>
                  <a:latin typeface="Avenir Next Ultra Light"/>
                  <a:ea typeface="Avenir Next Ultra Light"/>
                  <a:cs typeface="Avenir Next Ultra Light"/>
                  <a:sym typeface="Avenir Next Ultra Light"/>
                </a:defRPr>
              </a:lvl1pPr>
            </a:lstStyle>
            <a:p>
              <a:pPr/>
              <a:r>
                <a:t>AR</a:t>
              </a:r>
            </a:p>
          </p:txBody>
        </p:sp>
        <p:sp>
          <p:nvSpPr>
            <p:cNvPr id="426" name="Shape 426"/>
            <p:cNvSpPr/>
            <p:nvPr/>
          </p:nvSpPr>
          <p:spPr>
            <a:xfrm>
              <a:off x="-1" y="1610406"/>
              <a:ext cx="4874642" cy="904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4400">
                  <a:solidFill>
                    <a:srgbClr val="FFFFFF"/>
                  </a:solidFill>
                  <a:latin typeface="Avenir Next Ultra Light"/>
                  <a:ea typeface="Avenir Next Ultra Light"/>
                  <a:cs typeface="Avenir Next Ultra Light"/>
                  <a:sym typeface="Avenir Next Ultra Light"/>
                </a:defRPr>
              </a:lvl1pPr>
            </a:lstStyle>
            <a:p>
              <a:pPr/>
              <a:r>
                <a:t>Augmented Reality</a:t>
              </a:r>
            </a:p>
          </p:txBody>
        </p:sp>
      </p:grpSp>
      <p:grpSp>
        <p:nvGrpSpPr>
          <p:cNvPr id="430" name="Group 430"/>
          <p:cNvGrpSpPr/>
          <p:nvPr/>
        </p:nvGrpSpPr>
        <p:grpSpPr>
          <a:xfrm>
            <a:off x="19135526" y="4479875"/>
            <a:ext cx="3752221" cy="3211563"/>
            <a:chOff x="0" y="0"/>
            <a:chExt cx="3752220" cy="3211562"/>
          </a:xfrm>
        </p:grpSpPr>
        <p:sp>
          <p:nvSpPr>
            <p:cNvPr id="428" name="Shape 428"/>
            <p:cNvSpPr/>
            <p:nvPr/>
          </p:nvSpPr>
          <p:spPr>
            <a:xfrm>
              <a:off x="0" y="0"/>
              <a:ext cx="2881250" cy="18446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9800">
                  <a:solidFill>
                    <a:srgbClr val="FFFFFF"/>
                  </a:solidFill>
                  <a:latin typeface="Avenir Next Ultra Light"/>
                  <a:ea typeface="Avenir Next Ultra Light"/>
                  <a:cs typeface="Avenir Next Ultra Light"/>
                  <a:sym typeface="Avenir Next Ultra Light"/>
                </a:defRPr>
              </a:lvl1pPr>
            </a:lstStyle>
            <a:p>
              <a:pPr/>
              <a:r>
                <a:t>OCR</a:t>
              </a:r>
            </a:p>
          </p:txBody>
        </p:sp>
        <p:sp>
          <p:nvSpPr>
            <p:cNvPr id="429" name="Shape 429"/>
            <p:cNvSpPr/>
            <p:nvPr/>
          </p:nvSpPr>
          <p:spPr>
            <a:xfrm>
              <a:off x="177907" y="1544687"/>
              <a:ext cx="3574314" cy="166687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4400">
                  <a:solidFill>
                    <a:srgbClr val="FFFFFF"/>
                  </a:solidFill>
                  <a:latin typeface="Avenir Next Ultra Light"/>
                  <a:ea typeface="Avenir Next Ultra Light"/>
                  <a:cs typeface="Avenir Next Ultra Light"/>
                  <a:sym typeface="Avenir Next Ultra Light"/>
                </a:defRPr>
              </a:pPr>
              <a:r>
                <a:t>Optical Char </a:t>
              </a:r>
            </a:p>
            <a:p>
              <a:pPr defTabSz="821531">
                <a:defRPr sz="4400">
                  <a:solidFill>
                    <a:srgbClr val="FFFFFF"/>
                  </a:solidFill>
                  <a:latin typeface="Avenir Next Ultra Light"/>
                  <a:ea typeface="Avenir Next Ultra Light"/>
                  <a:cs typeface="Avenir Next Ultra Light"/>
                  <a:sym typeface="Avenir Next Ultra Light"/>
                </a:defRPr>
              </a:pPr>
              <a:r>
                <a:t>Recognize</a:t>
              </a:r>
            </a:p>
          </p:txBody>
        </p:sp>
      </p:grpSp>
    </p:spTree>
  </p:cSld>
  <p:clrMapOvr>
    <a:masterClrMapping/>
  </p:clrMapOvr>
  <mc:AlternateContent xmlns:mc="http://schemas.openxmlformats.org/markup-compatibility/2006">
    <mc:Choice xmlns:p14="http://schemas.microsoft.com/office/powerpoint/2010/main" Requires="p14">
      <p:transition spd="slow" advClick="1" p14:dur="525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106138" origin="layout" pathEditMode="relative">
                                      <p:cBhvr>
                                        <p:cTn id="6" dur="6000" fill="hold"/>
                                        <p:tgtEl>
                                          <p:spTgt spid="423"/>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6000" fill="hold"/>
                                        <p:tgtEl>
                                          <p:spTgt spid="423"/>
                                        </p:tgtEl>
                                      </p:cBhvr>
                                      <p:by x="78087" y="78087"/>
                                    </p:animScale>
                                  </p:childTnLst>
                                </p:cTn>
                              </p:par>
                            </p:childTnLst>
                          </p:cTn>
                        </p:par>
                        <p:par>
                          <p:cTn id="10" fill="hold">
                            <p:stCondLst>
                              <p:cond delay="6000"/>
                            </p:stCondLst>
                            <p:childTnLst>
                              <p:par>
                                <p:cTn id="11" presetClass="entr" nodeType="afterEffect" presetID="9" grpId="3" fill="hold">
                                  <p:stCondLst>
                                    <p:cond delay="3000"/>
                                  </p:stCondLst>
                                  <p:iterate type="el" backwards="0">
                                    <p:tmAbs val="0"/>
                                  </p:iterate>
                                  <p:childTnLst>
                                    <p:set>
                                      <p:cBhvr>
                                        <p:cTn id="12" fill="hold"/>
                                        <p:tgtEl>
                                          <p:spTgt spid="427"/>
                                        </p:tgtEl>
                                        <p:attrNameLst>
                                          <p:attrName>style.visibility</p:attrName>
                                        </p:attrNameLst>
                                      </p:cBhvr>
                                      <p:to>
                                        <p:strVal val="visible"/>
                                      </p:to>
                                    </p:set>
                                    <p:animEffect filter="dissolve" transition="in">
                                      <p:cBhvr>
                                        <p:cTn id="13" dur="1000"/>
                                        <p:tgtEl>
                                          <p:spTgt spid="427"/>
                                        </p:tgtEl>
                                      </p:cBhvr>
                                    </p:animEffect>
                                  </p:childTnLst>
                                </p:cTn>
                              </p:par>
                            </p:childTnLst>
                          </p:cTn>
                        </p:par>
                        <p:par>
                          <p:cTn id="14" fill="hold">
                            <p:stCondLst>
                              <p:cond delay="10000"/>
                            </p:stCondLst>
                            <p:childTnLst>
                              <p:par>
                                <p:cTn id="15" presetClass="entr" nodeType="afterEffect" presetID="9" grpId="4" fill="hold">
                                  <p:stCondLst>
                                    <p:cond delay="1000"/>
                                  </p:stCondLst>
                                  <p:iterate type="el" backwards="0">
                                    <p:tmAbs val="0"/>
                                  </p:iterate>
                                  <p:childTnLst>
                                    <p:set>
                                      <p:cBhvr>
                                        <p:cTn id="16" fill="hold"/>
                                        <p:tgtEl>
                                          <p:spTgt spid="430"/>
                                        </p:tgtEl>
                                        <p:attrNameLst>
                                          <p:attrName>style.visibility</p:attrName>
                                        </p:attrNameLst>
                                      </p:cBhvr>
                                      <p:to>
                                        <p:strVal val="visible"/>
                                      </p:to>
                                    </p:set>
                                    <p:animEffect filter="dissolve" transition="in">
                                      <p:cBhvr>
                                        <p:cTn id="17" dur="1000"/>
                                        <p:tgtEl>
                                          <p:spTgt spid="430"/>
                                        </p:tgtEl>
                                      </p:cBhvr>
                                    </p:animEffect>
                                  </p:childTnLst>
                                </p:cTn>
                              </p:par>
                            </p:childTnLst>
                          </p:cTn>
                        </p:par>
                        <p:par>
                          <p:cTn id="18" fill="hold">
                            <p:stCondLst>
                              <p:cond delay="12000"/>
                            </p:stCondLst>
                            <p:childTnLst>
                              <p:par>
                                <p:cTn id="19" presetClass="entr" nodeType="afterEffect" presetID="9" grpId="5" fill="hold">
                                  <p:stCondLst>
                                    <p:cond delay="0"/>
                                  </p:stCondLst>
                                  <p:iterate type="el" backwards="0">
                                    <p:tmAbs val="0"/>
                                  </p:iterate>
                                  <p:childTnLst>
                                    <p:set>
                                      <p:cBhvr>
                                        <p:cTn id="20" fill="hold"/>
                                        <p:tgtEl>
                                          <p:spTgt spid="424"/>
                                        </p:tgtEl>
                                        <p:attrNameLst>
                                          <p:attrName>style.visibility</p:attrName>
                                        </p:attrNameLst>
                                      </p:cBhvr>
                                      <p:to>
                                        <p:strVal val="visible"/>
                                      </p:to>
                                    </p:set>
                                    <p:animEffect filter="dissolve" transition="in">
                                      <p:cBhvr>
                                        <p:cTn id="21" dur="375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4" grpId="5"/>
      <p:bldP build="whole" bldLvl="1" animBg="1" rev="0" advAuto="0" spid="430" grpId="4"/>
      <p:bldP build="whole" bldLvl="1" animBg="1" rev="0" advAuto="0" spid="423" grpId="2"/>
      <p:bldP build="whole" bldLvl="1" animBg="1" rev="0" advAuto="0" spid="427" grpId="3"/>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nvSpPr>
        <p:spPr>
          <a:xfrm>
            <a:off x="525693" y="4741862"/>
            <a:ext cx="24384001" cy="423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11500">
                <a:solidFill>
                  <a:srgbClr val="53585F"/>
                </a:solidFill>
                <a:latin typeface="Avenir Next Ultra Light"/>
                <a:ea typeface="Avenir Next Ultra Light"/>
                <a:cs typeface="Avenir Next Ultra Light"/>
                <a:sym typeface="Avenir Next Ultra Light"/>
              </a:defRPr>
            </a:pPr>
            <a:r>
              <a:t>事实上，</a:t>
            </a:r>
          </a:p>
          <a:p>
            <a:pPr defTabSz="821531">
              <a:defRPr sz="11500">
                <a:solidFill>
                  <a:srgbClr val="53585F"/>
                </a:solidFill>
                <a:latin typeface="Avenir Next Ultra Light"/>
                <a:ea typeface="Avenir Next Ultra Light"/>
                <a:cs typeface="Avenir Next Ultra Light"/>
                <a:sym typeface="Avenir Next Ultra Light"/>
              </a:defRPr>
            </a:pPr>
            <a:r>
              <a:t>我们很难提取到所有的边框。</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1000"/>
                                  </p:stCondLst>
                                  <p:iterate type="el" backwards="0">
                                    <p:tmAbs val="0"/>
                                  </p:iterate>
                                  <p:childTnLst>
                                    <p:set>
                                      <p:cBhvr>
                                        <p:cTn id="6" fill="hold"/>
                                        <p:tgtEl>
                                          <p:spTgt spid="575"/>
                                        </p:tgtEl>
                                        <p:attrNameLst>
                                          <p:attrName>style.visibility</p:attrName>
                                        </p:attrNameLst>
                                      </p:cBhvr>
                                      <p:to>
                                        <p:strVal val="visible"/>
                                      </p:to>
                                    </p:set>
                                    <p:animEffect filter="dissolve" transition="in">
                                      <p:cBhvr>
                                        <p:cTn id="7" dur="3000"/>
                                        <p:tgtEl>
                                          <p:spTgt spid="5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5"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title"/>
          </p:nvPr>
        </p:nvSpPr>
        <p:spPr>
          <a:xfrm>
            <a:off x="666750" y="4578350"/>
            <a:ext cx="23050500" cy="4559300"/>
          </a:xfrm>
          <a:prstGeom prst="rect">
            <a:avLst/>
          </a:prstGeom>
        </p:spPr>
        <p:txBody>
          <a:bodyPr/>
          <a:lstStyle>
            <a:lvl1pPr>
              <a:defRPr sz="12900"/>
            </a:lvl1pPr>
          </a:lstStyle>
          <a:p>
            <a:pPr/>
            <a:r>
              <a:t>metamorphosis</a:t>
            </a:r>
          </a:p>
        </p:txBody>
      </p:sp>
      <p:sp>
        <p:nvSpPr>
          <p:cNvPr id="578" name="Shape 578"/>
          <p:cNvSpPr/>
          <p:nvPr>
            <p:ph type="body" idx="4294967295"/>
          </p:nvPr>
        </p:nvSpPr>
        <p:spPr>
          <a:xfrm>
            <a:off x="591770" y="3584903"/>
            <a:ext cx="23200459" cy="8864601"/>
          </a:xfrm>
          <a:prstGeom prst="rect">
            <a:avLst/>
          </a:prstGeom>
        </p:spPr>
        <p:txBody>
          <a:bodyPr anchor="ctr"/>
          <a:lstStyle/>
          <a:p>
            <a:pPr defTabSz="751205">
              <a:spcBef>
                <a:spcPts val="4800"/>
              </a:spcBef>
              <a:defRPr sz="7280"/>
            </a:pPr>
            <a:r>
              <a:rPr b="1" i="1">
                <a:latin typeface="Gill Sans"/>
                <a:ea typeface="Gill Sans"/>
                <a:cs typeface="Gill Sans"/>
                <a:sym typeface="Gill Sans"/>
              </a:rPr>
              <a:t>“</a:t>
            </a:r>
            <a:r>
              <a:t>越是简单的约束，越能适应复杂的现实。</a:t>
            </a:r>
            <a:r>
              <a:rPr b="1" i="1">
                <a:latin typeface="Gill Sans"/>
                <a:ea typeface="Gill Sans"/>
                <a:cs typeface="Gill Sans"/>
                <a:sym typeface="Gill Sans"/>
              </a:rPr>
              <a:t>”</a:t>
            </a:r>
          </a:p>
          <a:p>
            <a:pPr defTabSz="751205">
              <a:spcBef>
                <a:spcPts val="4800"/>
              </a:spcBef>
              <a:defRPr sz="7280"/>
            </a:pPr>
            <a:r>
              <a:t>—— 天睿 · 牛</a:t>
            </a:r>
            <a:endParaRPr strike="sngStrike"/>
          </a:p>
          <a:p>
            <a:pPr defTabSz="751205">
              <a:spcBef>
                <a:spcPts val="4800"/>
              </a:spcBef>
              <a:defRPr sz="7280"/>
            </a:pPr>
            <a:r>
              <a:rPr b="1" i="1">
                <a:latin typeface="Gill Sans"/>
                <a:ea typeface="Gill Sans"/>
                <a:cs typeface="Gill Sans"/>
                <a:sym typeface="Gill Sans"/>
              </a:rPr>
              <a:t>“</a:t>
            </a:r>
            <a:r>
              <a:t>不要对现实提太高的要求。</a:t>
            </a:r>
            <a:r>
              <a:rPr b="1" i="1">
                <a:latin typeface="Gill Sans"/>
                <a:ea typeface="Gill Sans"/>
                <a:cs typeface="Gill Sans"/>
                <a:sym typeface="Gill Sans"/>
              </a:rPr>
              <a:t>”</a:t>
            </a:r>
          </a:p>
          <a:p>
            <a:pPr defTabSz="751205">
              <a:spcBef>
                <a:spcPts val="4800"/>
              </a:spcBef>
              <a:defRPr sz="7280"/>
            </a:pPr>
            <a:r>
              <a:t>—— 牛天睿</a:t>
            </a:r>
          </a:p>
        </p:txBody>
      </p:sp>
    </p:spTree>
  </p:cSld>
  <p:clrMapOvr>
    <a:masterClrMapping/>
  </p:clrMapOvr>
  <mc:AlternateContent xmlns:mc="http://schemas.openxmlformats.org/markup-compatibility/2006">
    <mc:Choice xmlns:p14="http://schemas.microsoft.com/office/powerpoint/2010/main" Requires="p14">
      <p:transition spd="slow" advClick="1" p14:dur="1500">
        <p:fade thruBlk="1"/>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78"/>
                                        </p:tgtEl>
                                        <p:attrNameLst>
                                          <p:attrName>style.visibility</p:attrName>
                                        </p:attrNameLst>
                                      </p:cBhvr>
                                      <p:to>
                                        <p:strVal val="visible"/>
                                      </p:to>
                                    </p:set>
                                    <p:animEffect filter="dissolve" transition="in">
                                      <p:cBhvr>
                                        <p:cTn id="7" dur="2500"/>
                                        <p:tgtEl>
                                          <p:spTgt spid="578"/>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2000" fill="hold"/>
                                        <p:tgtEl>
                                          <p:spTgt spid="578"/>
                                        </p:tgtEl>
                                      </p:cBhvr>
                                    </p:animEffect>
                                    <p:set>
                                      <p:cBhvr>
                                        <p:cTn id="12" fill="hold">
                                          <p:stCondLst>
                                            <p:cond delay="1999"/>
                                          </p:stCondLst>
                                        </p:cTn>
                                        <p:tgtEl>
                                          <p:spTgt spid="578"/>
                                        </p:tgtEl>
                                        <p:attrNameLst>
                                          <p:attrName>style.visibility</p:attrName>
                                        </p:attrNameLst>
                                      </p:cBhvr>
                                      <p:to>
                                        <p:strVal val="hidden"/>
                                      </p:to>
                                    </p:set>
                                  </p:childTnLst>
                                </p:cTn>
                              </p:par>
                            </p:childTnLst>
                          </p:cTn>
                        </p:par>
                        <p:par>
                          <p:cTn id="13" fill="hold">
                            <p:stCondLst>
                              <p:cond delay="2000"/>
                            </p:stCondLst>
                            <p:childTnLst>
                              <p:par>
                                <p:cTn id="14" presetClass="entr" nodeType="afterEffect" presetID="9" grpId="3" fill="hold">
                                  <p:stCondLst>
                                    <p:cond delay="0"/>
                                  </p:stCondLst>
                                  <p:iterate type="el" backwards="0">
                                    <p:tmAbs val="0"/>
                                  </p:iterate>
                                  <p:childTnLst>
                                    <p:set>
                                      <p:cBhvr>
                                        <p:cTn id="15" fill="hold"/>
                                        <p:tgtEl>
                                          <p:spTgt spid="577"/>
                                        </p:tgtEl>
                                        <p:attrNameLst>
                                          <p:attrName>style.visibility</p:attrName>
                                        </p:attrNameLst>
                                      </p:cBhvr>
                                      <p:to>
                                        <p:strVal val="visible"/>
                                      </p:to>
                                    </p:set>
                                    <p:animEffect filter="dissolve" transition="in">
                                      <p:cBhvr>
                                        <p:cTn id="16" dur="25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8" grpId="1"/>
      <p:bldP build="whole" bldLvl="1" animBg="1" rev="0" advAuto="0" spid="578" grpId="2"/>
      <p:bldP build="whole" bldLvl="1" animBg="1" rev="0" advAuto="0" spid="577" grpId="3"/>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7" name="Group 587"/>
          <p:cNvGrpSpPr/>
          <p:nvPr/>
        </p:nvGrpSpPr>
        <p:grpSpPr>
          <a:xfrm>
            <a:off x="24761583" y="2986648"/>
            <a:ext cx="43522270" cy="1735055"/>
            <a:chOff x="0" y="0"/>
            <a:chExt cx="43522269" cy="1735053"/>
          </a:xfrm>
        </p:grpSpPr>
        <p:sp>
          <p:nvSpPr>
            <p:cNvPr id="580" name="Shape 580"/>
            <p:cNvSpPr/>
            <p:nvPr/>
          </p:nvSpPr>
          <p:spPr>
            <a:xfrm>
              <a:off x="0" y="87144"/>
              <a:ext cx="5557280" cy="1567479"/>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0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Extract Outer Bound</a:t>
              </a:r>
            </a:p>
          </p:txBody>
        </p:sp>
        <p:sp>
          <p:nvSpPr>
            <p:cNvPr id="581" name="Shape 581"/>
            <p:cNvSpPr/>
            <p:nvPr/>
          </p:nvSpPr>
          <p:spPr>
            <a:xfrm>
              <a:off x="5614144" y="864169"/>
              <a:ext cx="7295950"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2" name="Shape 582"/>
            <p:cNvSpPr/>
            <p:nvPr/>
          </p:nvSpPr>
          <p:spPr>
            <a:xfrm>
              <a:off x="14053067" y="864169"/>
              <a:ext cx="7295951"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3" name="Shape 583"/>
            <p:cNvSpPr/>
            <p:nvPr/>
          </p:nvSpPr>
          <p:spPr>
            <a:xfrm>
              <a:off x="21444151" y="6713"/>
              <a:ext cx="7295951" cy="1728341"/>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Perspective Transform</a:t>
              </a:r>
            </a:p>
          </p:txBody>
        </p:sp>
        <p:sp>
          <p:nvSpPr>
            <p:cNvPr id="584" name="Shape 584"/>
            <p:cNvSpPr/>
            <p:nvPr/>
          </p:nvSpPr>
          <p:spPr>
            <a:xfrm>
              <a:off x="12906616" y="229169"/>
              <a:ext cx="1270001" cy="1270001"/>
            </a:xfrm>
            <a:prstGeom prst="ellipse">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585" name="Shape 585"/>
            <p:cNvSpPr/>
            <p:nvPr/>
          </p:nvSpPr>
          <p:spPr>
            <a:xfrm>
              <a:off x="36226319" y="0"/>
              <a:ext cx="7295951" cy="1728340"/>
            </a:xfrm>
            <a:prstGeom prst="rect">
              <a:avLst/>
            </a:prstGeom>
            <a:gradFill flip="none" rotWithShape="1">
              <a:gsLst>
                <a:gs pos="0">
                  <a:srgbClr val="FBFBFB"/>
                </a:gs>
                <a:gs pos="100000">
                  <a:srgbClr val="BEBEBE"/>
                </a:gs>
              </a:gsLst>
              <a:lin ang="5400000" scaled="0"/>
            </a:gradFill>
            <a:ln w="12700" cap="flat">
              <a:noFill/>
              <a:miter lim="400000"/>
            </a:ln>
            <a:effectLst>
              <a:outerShdw sx="100000" sy="100000" kx="0" ky="0" algn="b" rotWithShape="0" blurRad="1270000" dist="0" dir="0">
                <a:srgbClr val="000000">
                  <a:alpha val="86874"/>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419100">
                <a:defRPr sz="5800">
                  <a:solidFill>
                    <a:srgbClr val="53585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lvl1pPr>
            </a:lstStyle>
            <a:p>
              <a:pPr/>
              <a:r>
                <a:t>Divide Into 81 Pieces</a:t>
              </a:r>
            </a:p>
          </p:txBody>
        </p:sp>
        <p:sp>
          <p:nvSpPr>
            <p:cNvPr id="586" name="Shape 586"/>
            <p:cNvSpPr/>
            <p:nvPr/>
          </p:nvSpPr>
          <p:spPr>
            <a:xfrm>
              <a:off x="28835235" y="870883"/>
              <a:ext cx="7295950" cy="1"/>
            </a:xfrm>
            <a:prstGeom prst="line">
              <a:avLst/>
            </a:prstGeom>
            <a:noFill/>
            <a:ln w="101600" cap="flat">
              <a:solidFill>
                <a:srgbClr val="85888D"/>
              </a:solidFill>
              <a:prstDash val="solid"/>
              <a:miter lim="400000"/>
              <a:tailEnd type="triangle" w="med" len="med"/>
            </a:ln>
            <a:effectLst>
              <a:outerShdw sx="100000" sy="100000" kx="0" ky="0" algn="b" rotWithShape="0" blurRad="1270000" dist="0" dir="0">
                <a:srgbClr val="000000">
                  <a:alpha val="86874"/>
                </a:srgbClr>
              </a:outerShdw>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588" name="Shape 588"/>
          <p:cNvSpPr/>
          <p:nvPr>
            <p:ph type="title"/>
          </p:nvPr>
        </p:nvSpPr>
        <p:spPr>
          <a:xfrm>
            <a:off x="6410622" y="1121965"/>
            <a:ext cx="12172355" cy="1208485"/>
          </a:xfrm>
          <a:prstGeom prst="rect">
            <a:avLst/>
          </a:prstGeom>
        </p:spPr>
        <p:txBody>
          <a:bodyPr/>
          <a:lstStyle>
            <a:lvl1pPr defTabSz="487044">
              <a:defRPr sz="7610"/>
            </a:lvl1pPr>
          </a:lstStyle>
          <a:p>
            <a:pPr/>
            <a:r>
              <a:t>metamorphosis</a:t>
            </a:r>
          </a:p>
        </p:txBody>
      </p:sp>
      <p:pic>
        <p:nvPicPr>
          <p:cNvPr id="589" name="屏幕快照 2016-11-29 下午8.16.11.png"/>
          <p:cNvPicPr>
            <a:picLocks noChangeAspect="0"/>
          </p:cNvPicPr>
          <p:nvPr/>
        </p:nvPicPr>
        <p:blipFill>
          <a:blip r:embed="rId2">
            <a:extLst/>
          </a:blip>
          <a:stretch>
            <a:fillRect/>
          </a:stretch>
        </p:blipFill>
        <p:spPr>
          <a:xfrm>
            <a:off x="7912100" y="5346700"/>
            <a:ext cx="9296400" cy="9664700"/>
          </a:xfrm>
          <a:prstGeom prst="rect">
            <a:avLst/>
          </a:prstGeom>
          <a:ln w="12700">
            <a:miter lim="400000"/>
          </a:ln>
        </p:spPr>
      </p:pic>
      <p:pic>
        <p:nvPicPr>
          <p:cNvPr id="590" name="wraped.png"/>
          <p:cNvPicPr>
            <a:picLocks noChangeAspect="1"/>
          </p:cNvPicPr>
          <p:nvPr/>
        </p:nvPicPr>
        <p:blipFill>
          <a:blip r:embed="rId3">
            <a:extLst/>
          </a:blip>
          <a:stretch>
            <a:fillRect/>
          </a:stretch>
        </p:blipFill>
        <p:spPr>
          <a:xfrm>
            <a:off x="7908331" y="5345566"/>
            <a:ext cx="9176937" cy="9666968"/>
          </a:xfrm>
          <a:prstGeom prst="rect">
            <a:avLst/>
          </a:prstGeom>
          <a:ln w="12700">
            <a:miter lim="400000"/>
          </a:ln>
        </p:spPr>
      </p:pic>
      <p:pic>
        <p:nvPicPr>
          <p:cNvPr id="591" name="reced.png"/>
          <p:cNvPicPr>
            <a:picLocks noChangeAspect="1"/>
          </p:cNvPicPr>
          <p:nvPr/>
        </p:nvPicPr>
        <p:blipFill>
          <a:blip r:embed="rId4">
            <a:extLst/>
          </a:blip>
          <a:stretch>
            <a:fillRect/>
          </a:stretch>
        </p:blipFill>
        <p:spPr>
          <a:xfrm>
            <a:off x="7912100" y="5372100"/>
            <a:ext cx="9182100" cy="96724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629547 -0.002009" origin="layout" pathEditMode="relative">
                                      <p:cBhvr>
                                        <p:cTn id="6" dur="5250" fill="hold"/>
                                        <p:tgtEl>
                                          <p:spTgt spid="587"/>
                                        </p:tgtEl>
                                        <p:attrNameLst>
                                          <p:attrName>ppt_x</p:attrName>
                                          <p:attrName>ppt_y</p:attrName>
                                        </p:attrNameLst>
                                      </p:cBhvr>
                                    </p:animMotion>
                                  </p:childTnLst>
                                </p:cTn>
                              </p:par>
                            </p:childTnLst>
                          </p:cTn>
                        </p:par>
                        <p:par>
                          <p:cTn id="7" fill="hold">
                            <p:stCondLst>
                              <p:cond delay="5250"/>
                            </p:stCondLst>
                            <p:childTnLst>
                              <p:par>
                                <p:cTn id="8" presetClass="entr" nodeType="afterEffect" presetID="9" grpId="2" fill="hold">
                                  <p:stCondLst>
                                    <p:cond delay="0"/>
                                  </p:stCondLst>
                                  <p:iterate type="el" backwards="0">
                                    <p:tmAbs val="0"/>
                                  </p:iterate>
                                  <p:childTnLst>
                                    <p:set>
                                      <p:cBhvr>
                                        <p:cTn id="9" fill="hold"/>
                                        <p:tgtEl>
                                          <p:spTgt spid="589"/>
                                        </p:tgtEl>
                                        <p:attrNameLst>
                                          <p:attrName>style.visibility</p:attrName>
                                        </p:attrNameLst>
                                      </p:cBhvr>
                                      <p:to>
                                        <p:strVal val="visible"/>
                                      </p:to>
                                    </p:set>
                                    <p:animEffect filter="dissolve" transition="in">
                                      <p:cBhvr>
                                        <p:cTn id="10" dur="1500"/>
                                        <p:tgtEl>
                                          <p:spTgt spid="589"/>
                                        </p:tgtEl>
                                      </p:cBhvr>
                                    </p:animEffec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629547 -0.002009 L -1.527464 -0.002009" origin="layout" pathEditMode="relative">
                                      <p:cBhvr>
                                        <p:cTn id="14" dur="5250" fill="hold"/>
                                        <p:tgtEl>
                                          <p:spTgt spid="587"/>
                                        </p:tgtEl>
                                        <p:attrNameLst>
                                          <p:attrName>ppt_x</p:attrName>
                                          <p:attrName>ppt_y</p:attrName>
                                        </p:attrNameLst>
                                      </p:cBhvr>
                                    </p:animMotion>
                                  </p:childTnLst>
                                </p:cTn>
                              </p:par>
                            </p:childTnLst>
                          </p:cTn>
                        </p:par>
                        <p:par>
                          <p:cTn id="15" fill="hold">
                            <p:stCondLst>
                              <p:cond delay="5250"/>
                            </p:stCondLst>
                            <p:childTnLst>
                              <p:par>
                                <p:cTn id="16" presetClass="exit" nodeType="afterEffect" presetID="9" grpId="4" fill="hold">
                                  <p:stCondLst>
                                    <p:cond delay="0"/>
                                  </p:stCondLst>
                                  <p:iterate type="el" backwards="0">
                                    <p:tmAbs val="0"/>
                                  </p:iterate>
                                  <p:childTnLst>
                                    <p:animEffect filter="dissolve" transition="out">
                                      <p:cBhvr>
                                        <p:cTn id="17" dur="2500" fill="hold"/>
                                        <p:tgtEl>
                                          <p:spTgt spid="589"/>
                                        </p:tgtEl>
                                      </p:cBhvr>
                                    </p:animEffect>
                                    <p:set>
                                      <p:cBhvr>
                                        <p:cTn id="18" fill="hold">
                                          <p:stCondLst>
                                            <p:cond delay="2499"/>
                                          </p:stCondLst>
                                        </p:cTn>
                                        <p:tgtEl>
                                          <p:spTgt spid="589"/>
                                        </p:tgtEl>
                                        <p:attrNameLst>
                                          <p:attrName>style.visibility</p:attrName>
                                        </p:attrNameLst>
                                      </p:cBhvr>
                                      <p:to>
                                        <p:strVal val="hidden"/>
                                      </p:to>
                                    </p:set>
                                  </p:childTnLst>
                                </p:cTn>
                              </p:par>
                            </p:childTnLst>
                          </p:cTn>
                        </p:par>
                        <p:par>
                          <p:cTn id="19" fill="hold">
                            <p:stCondLst>
                              <p:cond delay="7750"/>
                            </p:stCondLst>
                            <p:childTnLst>
                              <p:par>
                                <p:cTn id="20" presetClass="entr" nodeType="afterEffect" presetID="9" grpId="5" fill="hold">
                                  <p:stCondLst>
                                    <p:cond delay="0"/>
                                  </p:stCondLst>
                                  <p:iterate type="el" backwards="0">
                                    <p:tmAbs val="0"/>
                                  </p:iterate>
                                  <p:childTnLst>
                                    <p:set>
                                      <p:cBhvr>
                                        <p:cTn id="21" fill="hold"/>
                                        <p:tgtEl>
                                          <p:spTgt spid="590"/>
                                        </p:tgtEl>
                                        <p:attrNameLst>
                                          <p:attrName>style.visibility</p:attrName>
                                        </p:attrNameLst>
                                      </p:cBhvr>
                                      <p:to>
                                        <p:strVal val="visible"/>
                                      </p:to>
                                    </p:set>
                                    <p:animEffect filter="dissolve" transition="in">
                                      <p:cBhvr>
                                        <p:cTn id="22" dur="1500"/>
                                        <p:tgtEl>
                                          <p:spTgt spid="590"/>
                                        </p:tgtEl>
                                      </p:cBhvr>
                                    </p:animEffect>
                                  </p:childTnLst>
                                </p:cTn>
                              </p:par>
                            </p:childTnLst>
                          </p:cTn>
                        </p:par>
                      </p:childTnLst>
                    </p:cTn>
                  </p:par>
                  <p:par>
                    <p:cTn id="23" fill="hold">
                      <p:stCondLst>
                        <p:cond delay="indefinite"/>
                      </p:stCondLst>
                      <p:childTnLst>
                        <p:par>
                          <p:cTn id="24" fill="hold">
                            <p:stCondLst>
                              <p:cond delay="0"/>
                            </p:stCondLst>
                            <p:childTnLst>
                              <p:par>
                                <p:cTn id="25" presetClass="path" nodeType="clickEffect" presetSubtype="0" presetID="-1" grpId="6" accel="50000" decel="50000" fill="hold">
                                  <p:stCondLst>
                                    <p:cond delay="0"/>
                                  </p:stCondLst>
                                  <p:childTnLst>
                                    <p:animMotion path="M -1.527464 -0.002009 L -2.164964 -0.002009" origin="layout" pathEditMode="relative">
                                      <p:cBhvr>
                                        <p:cTn id="26" dur="5250" fill="hold"/>
                                        <p:tgtEl>
                                          <p:spTgt spid="587"/>
                                        </p:tgtEl>
                                        <p:attrNameLst>
                                          <p:attrName>ppt_x</p:attrName>
                                          <p:attrName>ppt_y</p:attrName>
                                        </p:attrNameLst>
                                      </p:cBhvr>
                                    </p:animMotion>
                                  </p:childTnLst>
                                </p:cTn>
                              </p:par>
                            </p:childTnLst>
                          </p:cTn>
                        </p:par>
                        <p:par>
                          <p:cTn id="27" fill="hold">
                            <p:stCondLst>
                              <p:cond delay="5250"/>
                            </p:stCondLst>
                            <p:childTnLst>
                              <p:par>
                                <p:cTn id="28" presetClass="exit" nodeType="afterEffect" presetID="9" grpId="7" fill="hold">
                                  <p:stCondLst>
                                    <p:cond delay="0"/>
                                  </p:stCondLst>
                                  <p:iterate type="el" backwards="0">
                                    <p:tmAbs val="0"/>
                                  </p:iterate>
                                  <p:childTnLst>
                                    <p:animEffect filter="dissolve" transition="out">
                                      <p:cBhvr>
                                        <p:cTn id="29" dur="1500" fill="hold"/>
                                        <p:tgtEl>
                                          <p:spTgt spid="590"/>
                                        </p:tgtEl>
                                      </p:cBhvr>
                                    </p:animEffect>
                                    <p:set>
                                      <p:cBhvr>
                                        <p:cTn id="30" fill="hold">
                                          <p:stCondLst>
                                            <p:cond delay="1499"/>
                                          </p:stCondLst>
                                        </p:cTn>
                                        <p:tgtEl>
                                          <p:spTgt spid="590"/>
                                        </p:tgtEl>
                                        <p:attrNameLst>
                                          <p:attrName>style.visibility</p:attrName>
                                        </p:attrNameLst>
                                      </p:cBhvr>
                                      <p:to>
                                        <p:strVal val="hidden"/>
                                      </p:to>
                                    </p:set>
                                  </p:childTnLst>
                                </p:cTn>
                              </p:par>
                            </p:childTnLst>
                          </p:cTn>
                        </p:par>
                        <p:par>
                          <p:cTn id="31" fill="hold">
                            <p:stCondLst>
                              <p:cond delay="6750"/>
                            </p:stCondLst>
                            <p:childTnLst>
                              <p:par>
                                <p:cTn id="32" presetClass="entr" nodeType="afterEffect" presetID="9" grpId="8" fill="hold">
                                  <p:stCondLst>
                                    <p:cond delay="2000"/>
                                  </p:stCondLst>
                                  <p:iterate type="el" backwards="0">
                                    <p:tmAbs val="0"/>
                                  </p:iterate>
                                  <p:childTnLst>
                                    <p:set>
                                      <p:cBhvr>
                                        <p:cTn id="33" fill="hold"/>
                                        <p:tgtEl>
                                          <p:spTgt spid="591"/>
                                        </p:tgtEl>
                                        <p:attrNameLst>
                                          <p:attrName>style.visibility</p:attrName>
                                        </p:attrNameLst>
                                      </p:cBhvr>
                                      <p:to>
                                        <p:strVal val="visible"/>
                                      </p:to>
                                    </p:set>
                                    <p:animEffect filter="dissolve" transition="in">
                                      <p:cBhvr>
                                        <p:cTn id="34" dur="15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9" grpId="4"/>
      <p:bldP build="whole" bldLvl="1" animBg="1" rev="0" advAuto="0" spid="590" grpId="7"/>
      <p:bldP build="whole" bldLvl="1" animBg="1" rev="0" advAuto="0" spid="591" grpId="8"/>
      <p:bldP build="whole" bldLvl="1" animBg="1" rev="0" advAuto="0" spid="589" grpId="2"/>
      <p:bldP build="whole" bldLvl="1" animBg="1" rev="0" advAuto="0" spid="590" grpId="5"/>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title"/>
          </p:nvPr>
        </p:nvSpPr>
        <p:spPr>
          <a:prstGeom prst="rect">
            <a:avLst/>
          </a:prstGeom>
        </p:spPr>
        <p:txBody>
          <a:bodyPr/>
          <a:lstStyle/>
          <a:p>
            <a:pPr/>
            <a:r>
              <a:t>So what next?</a:t>
            </a:r>
          </a:p>
        </p:txBody>
      </p:sp>
      <p:sp>
        <p:nvSpPr>
          <p:cNvPr id="594" name="Shape 594"/>
          <p:cNvSpPr/>
          <p:nvPr>
            <p:ph type="body" sz="quarter" idx="1"/>
          </p:nvPr>
        </p:nvSpPr>
        <p:spPr>
          <a:prstGeom prst="rect">
            <a:avLst/>
          </a:prstGeom>
        </p:spPr>
        <p:txBody>
          <a:bodyPr/>
          <a:lstStyle/>
          <a:p>
            <a:pPr/>
            <a:r>
              <a:t>How to handle the extracted numbers?</a:t>
            </a:r>
          </a:p>
        </p:txBody>
      </p:sp>
      <p:pic>
        <p:nvPicPr>
          <p:cNvPr id="595" name="eight.png"/>
          <p:cNvPicPr>
            <a:picLocks noChangeAspect="1"/>
          </p:cNvPicPr>
          <p:nvPr/>
        </p:nvPicPr>
        <p:blipFill>
          <a:blip r:embed="rId2">
            <a:extLst/>
          </a:blip>
          <a:stretch>
            <a:fillRect/>
          </a:stretch>
        </p:blipFill>
        <p:spPr>
          <a:xfrm>
            <a:off x="12369800" y="1346200"/>
            <a:ext cx="10464800" cy="11023600"/>
          </a:xfrm>
          <a:prstGeom prst="rect">
            <a:avLst/>
          </a:prstGeom>
          <a:ln w="12700">
            <a:miter lim="400000"/>
          </a:ln>
          <a:effectLst>
            <a:outerShdw sx="100000" sy="100000" kx="0" ky="0" algn="b" rotWithShape="0" blurRad="355600" dist="0" dir="0">
              <a:srgbClr val="000000">
                <a:alpha val="75000"/>
              </a:srgbClr>
            </a:outerShdw>
          </a:effectLst>
        </p:spPr>
      </p:pic>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title"/>
          </p:nvPr>
        </p:nvSpPr>
        <p:spPr>
          <a:xfrm>
            <a:off x="6322400" y="6428885"/>
            <a:ext cx="11049001" cy="5461001"/>
          </a:xfrm>
          <a:prstGeom prst="rect">
            <a:avLst/>
          </a:prstGeom>
        </p:spPr>
        <p:txBody>
          <a:bodyPr/>
          <a:lstStyle/>
          <a:p>
            <a:pPr/>
            <a:r>
              <a:t>Direct cut?</a:t>
            </a:r>
          </a:p>
        </p:txBody>
      </p:sp>
      <p:sp>
        <p:nvSpPr>
          <p:cNvPr id="598" name="Shape 598"/>
          <p:cNvSpPr/>
          <p:nvPr>
            <p:ph type="body" sz="quarter" idx="1"/>
          </p:nvPr>
        </p:nvSpPr>
        <p:spPr>
          <a:xfrm>
            <a:off x="6667500" y="11620886"/>
            <a:ext cx="11049000" cy="5461001"/>
          </a:xfrm>
          <a:prstGeom prst="rect">
            <a:avLst/>
          </a:prstGeom>
        </p:spPr>
        <p:txBody>
          <a:bodyPr/>
          <a:lstStyle/>
          <a:p>
            <a:pPr/>
            <a:r>
              <a:t>No tolerance for noises. T’s not robust.</a:t>
            </a:r>
          </a:p>
        </p:txBody>
      </p:sp>
      <p:pic>
        <p:nvPicPr>
          <p:cNvPr id="599" name="eight.png"/>
          <p:cNvPicPr>
            <a:picLocks noChangeAspect="1"/>
          </p:cNvPicPr>
          <p:nvPr/>
        </p:nvPicPr>
        <p:blipFill>
          <a:blip r:embed="rId2">
            <a:extLst/>
          </a:blip>
          <a:stretch>
            <a:fillRect/>
          </a:stretch>
        </p:blipFill>
        <p:spPr>
          <a:xfrm>
            <a:off x="7517084" y="209403"/>
            <a:ext cx="9349832" cy="9849095"/>
          </a:xfrm>
          <a:prstGeom prst="rect">
            <a:avLst/>
          </a:prstGeom>
          <a:ln w="12700">
            <a:miter lim="400000"/>
          </a:ln>
          <a:effectLst>
            <a:outerShdw sx="100000" sy="100000" kx="0" ky="0" algn="b" rotWithShape="0" blurRad="355600" dist="0" dir="0">
              <a:srgbClr val="000000">
                <a:alpha val="75000"/>
              </a:srgbClr>
            </a:outerShdw>
          </a:effectLst>
        </p:spPr>
      </p:pic>
      <p:sp>
        <p:nvSpPr>
          <p:cNvPr id="600" name="Shape 600"/>
          <p:cNvSpPr/>
          <p:nvPr/>
        </p:nvSpPr>
        <p:spPr>
          <a:xfrm>
            <a:off x="6441414" y="3351810"/>
            <a:ext cx="11501172" cy="3585"/>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1" name="Shape 601"/>
          <p:cNvSpPr/>
          <p:nvPr/>
        </p:nvSpPr>
        <p:spPr>
          <a:xfrm>
            <a:off x="6441414" y="6653208"/>
            <a:ext cx="11501172" cy="3585"/>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2" name="Shape 602"/>
          <p:cNvSpPr/>
          <p:nvPr/>
        </p:nvSpPr>
        <p:spPr>
          <a:xfrm flipV="1">
            <a:off x="11115601" y="475692"/>
            <a:ext cx="1" cy="9316517"/>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3" name="Shape 603"/>
          <p:cNvSpPr/>
          <p:nvPr/>
        </p:nvSpPr>
        <p:spPr>
          <a:xfrm flipV="1">
            <a:off x="14411155" y="496107"/>
            <a:ext cx="1" cy="9275686"/>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602"/>
                                        </p:tgtEl>
                                        <p:attrNameLst>
                                          <p:attrName>style.visibility</p:attrName>
                                        </p:attrNameLst>
                                      </p:cBhvr>
                                      <p:to>
                                        <p:strVal val="visible"/>
                                      </p:to>
                                    </p:set>
                                    <p:anim calcmode="lin" valueType="num">
                                      <p:cBhvr>
                                        <p:cTn id="7" dur="2000" fill="hold"/>
                                        <p:tgtEl>
                                          <p:spTgt spid="602"/>
                                        </p:tgtEl>
                                        <p:attrNameLst>
                                          <p:attrName>ppt_x</p:attrName>
                                        </p:attrNameLst>
                                      </p:cBhvr>
                                      <p:tavLst>
                                        <p:tav tm="0">
                                          <p:val>
                                            <p:strVal val="0-#ppt_w/2"/>
                                          </p:val>
                                        </p:tav>
                                        <p:tav tm="100000">
                                          <p:val>
                                            <p:strVal val="#ppt_x"/>
                                          </p:val>
                                        </p:tav>
                                      </p:tavLst>
                                    </p:anim>
                                    <p:anim calcmode="lin" valueType="num">
                                      <p:cBhvr>
                                        <p:cTn id="8" dur="2000" fill="hold"/>
                                        <p:tgtEl>
                                          <p:spTgt spid="60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Class="entr" nodeType="afterEffect" presetSubtype="8" presetID="2" grpId="2" fill="hold">
                                  <p:stCondLst>
                                    <p:cond delay="200"/>
                                  </p:stCondLst>
                                  <p:iterate type="lt" backwards="0">
                                    <p:tmAbs val="0"/>
                                  </p:iterate>
                                  <p:childTnLst>
                                    <p:set>
                                      <p:cBhvr>
                                        <p:cTn id="11" fill="hold"/>
                                        <p:tgtEl>
                                          <p:spTgt spid="600"/>
                                        </p:tgtEl>
                                        <p:attrNameLst>
                                          <p:attrName>style.visibility</p:attrName>
                                        </p:attrNameLst>
                                      </p:cBhvr>
                                      <p:to>
                                        <p:strVal val="visible"/>
                                      </p:to>
                                    </p:set>
                                    <p:anim calcmode="lin" valueType="num">
                                      <p:cBhvr>
                                        <p:cTn id="12" dur="1250" fill="hold"/>
                                        <p:tgtEl>
                                          <p:spTgt spid="600"/>
                                        </p:tgtEl>
                                        <p:attrNameLst>
                                          <p:attrName>ppt_x</p:attrName>
                                        </p:attrNameLst>
                                      </p:cBhvr>
                                      <p:tavLst>
                                        <p:tav tm="0">
                                          <p:val>
                                            <p:strVal val="0-#ppt_w/2"/>
                                          </p:val>
                                        </p:tav>
                                        <p:tav tm="100000">
                                          <p:val>
                                            <p:strVal val="#ppt_x"/>
                                          </p:val>
                                        </p:tav>
                                      </p:tavLst>
                                    </p:anim>
                                    <p:anim calcmode="lin" valueType="num">
                                      <p:cBhvr>
                                        <p:cTn id="13" dur="1250" fill="hold"/>
                                        <p:tgtEl>
                                          <p:spTgt spid="600"/>
                                        </p:tgtEl>
                                        <p:attrNameLst>
                                          <p:attrName>ppt_y</p:attrName>
                                        </p:attrNameLst>
                                      </p:cBhvr>
                                      <p:tavLst>
                                        <p:tav tm="0">
                                          <p:val>
                                            <p:strVal val="#ppt_y"/>
                                          </p:val>
                                        </p:tav>
                                        <p:tav tm="100000">
                                          <p:val>
                                            <p:strVal val="#ppt_y"/>
                                          </p:val>
                                        </p:tav>
                                      </p:tavLst>
                                    </p:anim>
                                  </p:childTnLst>
                                </p:cTn>
                              </p:par>
                            </p:childTnLst>
                          </p:cTn>
                        </p:par>
                        <p:par>
                          <p:cTn id="14" fill="hold">
                            <p:stCondLst>
                              <p:cond delay="3450"/>
                            </p:stCondLst>
                            <p:childTnLst>
                              <p:par>
                                <p:cTn id="15" presetClass="entr" nodeType="afterEffect" presetSubtype="8" presetID="2" grpId="3" fill="hold">
                                  <p:stCondLst>
                                    <p:cond delay="200"/>
                                  </p:stCondLst>
                                  <p:iterate type="lt" backwards="0">
                                    <p:tmAbs val="0"/>
                                  </p:iterate>
                                  <p:childTnLst>
                                    <p:set>
                                      <p:cBhvr>
                                        <p:cTn id="16" fill="hold"/>
                                        <p:tgtEl>
                                          <p:spTgt spid="601"/>
                                        </p:tgtEl>
                                        <p:attrNameLst>
                                          <p:attrName>style.visibility</p:attrName>
                                        </p:attrNameLst>
                                      </p:cBhvr>
                                      <p:to>
                                        <p:strVal val="visible"/>
                                      </p:to>
                                    </p:set>
                                    <p:anim calcmode="lin" valueType="num">
                                      <p:cBhvr>
                                        <p:cTn id="17" dur="1250" fill="hold"/>
                                        <p:tgtEl>
                                          <p:spTgt spid="601"/>
                                        </p:tgtEl>
                                        <p:attrNameLst>
                                          <p:attrName>ppt_x</p:attrName>
                                        </p:attrNameLst>
                                      </p:cBhvr>
                                      <p:tavLst>
                                        <p:tav tm="0">
                                          <p:val>
                                            <p:strVal val="0-#ppt_w/2"/>
                                          </p:val>
                                        </p:tav>
                                        <p:tav tm="100000">
                                          <p:val>
                                            <p:strVal val="#ppt_x"/>
                                          </p:val>
                                        </p:tav>
                                      </p:tavLst>
                                    </p:anim>
                                    <p:anim calcmode="lin" valueType="num">
                                      <p:cBhvr>
                                        <p:cTn id="18" dur="1250" fill="hold"/>
                                        <p:tgtEl>
                                          <p:spTgt spid="60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ID="9" grpId="4" fill="hold">
                                  <p:stCondLst>
                                    <p:cond delay="0"/>
                                  </p:stCondLst>
                                  <p:iterate type="el" backwards="0">
                                    <p:tmAbs val="0"/>
                                  </p:iterate>
                                  <p:childTnLst>
                                    <p:set>
                                      <p:cBhvr>
                                        <p:cTn id="22" fill="hold"/>
                                        <p:tgtEl>
                                          <p:spTgt spid="603"/>
                                        </p:tgtEl>
                                        <p:attrNameLst>
                                          <p:attrName>style.visibility</p:attrName>
                                        </p:attrNameLst>
                                      </p:cBhvr>
                                      <p:to>
                                        <p:strVal val="visible"/>
                                      </p:to>
                                    </p:set>
                                    <p:animEffect filter="dissolve" transition="in">
                                      <p:cBhvr>
                                        <p:cTn id="23" dur="2500"/>
                                        <p:tgtEl>
                                          <p:spTgt spid="6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3" grpId="4"/>
      <p:bldP build="whole" bldLvl="1" animBg="1" rev="0" advAuto="0" spid="602" grpId="1"/>
      <p:bldP build="whole" bldLvl="1" animBg="1" rev="0" advAuto="0" spid="600" grpId="2"/>
      <p:bldP build="whole" bldLvl="1" animBg="1" rev="0" advAuto="0" spid="601" grpId="3"/>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title"/>
          </p:nvPr>
        </p:nvSpPr>
        <p:spPr>
          <a:xfrm>
            <a:off x="6322400" y="6428885"/>
            <a:ext cx="11049001" cy="5461001"/>
          </a:xfrm>
          <a:prstGeom prst="rect">
            <a:avLst/>
          </a:prstGeom>
        </p:spPr>
        <p:txBody>
          <a:bodyPr/>
          <a:lstStyle/>
          <a:p>
            <a:pPr/>
            <a:r>
              <a:t>tolerable cut?</a:t>
            </a:r>
          </a:p>
        </p:txBody>
      </p:sp>
      <p:sp>
        <p:nvSpPr>
          <p:cNvPr id="606" name="Shape 606"/>
          <p:cNvSpPr/>
          <p:nvPr>
            <p:ph type="body" sz="quarter" idx="1"/>
          </p:nvPr>
        </p:nvSpPr>
        <p:spPr>
          <a:xfrm>
            <a:off x="6667500" y="11620886"/>
            <a:ext cx="11049000" cy="5461001"/>
          </a:xfrm>
          <a:prstGeom prst="rect">
            <a:avLst/>
          </a:prstGeom>
        </p:spPr>
        <p:txBody>
          <a:bodyPr/>
          <a:lstStyle/>
          <a:p>
            <a:pPr/>
            <a:r>
              <a:t>What about markers with different sizes?</a:t>
            </a:r>
          </a:p>
        </p:txBody>
      </p:sp>
      <p:pic>
        <p:nvPicPr>
          <p:cNvPr id="607" name="eight.png"/>
          <p:cNvPicPr>
            <a:picLocks noChangeAspect="1"/>
          </p:cNvPicPr>
          <p:nvPr/>
        </p:nvPicPr>
        <p:blipFill>
          <a:blip r:embed="rId2">
            <a:extLst/>
          </a:blip>
          <a:stretch>
            <a:fillRect/>
          </a:stretch>
        </p:blipFill>
        <p:spPr>
          <a:xfrm>
            <a:off x="7517084" y="209403"/>
            <a:ext cx="9349832" cy="9849095"/>
          </a:xfrm>
          <a:prstGeom prst="rect">
            <a:avLst/>
          </a:prstGeom>
          <a:ln w="12700">
            <a:miter lim="400000"/>
          </a:ln>
          <a:effectLst>
            <a:outerShdw sx="100000" sy="100000" kx="0" ky="0" algn="b" rotWithShape="0" blurRad="355600" dist="0" dir="0">
              <a:srgbClr val="000000">
                <a:alpha val="75000"/>
              </a:srgbClr>
            </a:outerShdw>
          </a:effectLst>
        </p:spPr>
      </p:pic>
      <p:sp>
        <p:nvSpPr>
          <p:cNvPr id="608" name="Shape 608"/>
          <p:cNvSpPr/>
          <p:nvPr/>
        </p:nvSpPr>
        <p:spPr>
          <a:xfrm>
            <a:off x="6441414" y="3351810"/>
            <a:ext cx="11501172" cy="3585"/>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09" name="Shape 609"/>
          <p:cNvSpPr/>
          <p:nvPr/>
        </p:nvSpPr>
        <p:spPr>
          <a:xfrm>
            <a:off x="6441414" y="6653208"/>
            <a:ext cx="11501172" cy="3585"/>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0" name="Shape 610"/>
          <p:cNvSpPr/>
          <p:nvPr/>
        </p:nvSpPr>
        <p:spPr>
          <a:xfrm flipV="1">
            <a:off x="11115601" y="475692"/>
            <a:ext cx="1" cy="9316517"/>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11" name="Shape 611"/>
          <p:cNvSpPr/>
          <p:nvPr/>
        </p:nvSpPr>
        <p:spPr>
          <a:xfrm flipV="1">
            <a:off x="13396158" y="496107"/>
            <a:ext cx="1" cy="9275686"/>
          </a:xfrm>
          <a:prstGeom prst="line">
            <a:avLst/>
          </a:prstGeom>
          <a:ln w="254000" cap="rnd">
            <a:solidFill>
              <a:srgbClr val="000000"/>
            </a:solidFill>
            <a:custDash>
              <a:ds d="100000" sp="200000"/>
            </a:custDash>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610"/>
                                        </p:tgtEl>
                                        <p:attrNameLst>
                                          <p:attrName>style.visibility</p:attrName>
                                        </p:attrNameLst>
                                      </p:cBhvr>
                                      <p:to>
                                        <p:strVal val="visible"/>
                                      </p:to>
                                    </p:set>
                                    <p:anim calcmode="lin" valueType="num">
                                      <p:cBhvr>
                                        <p:cTn id="7" dur="2000" fill="hold"/>
                                        <p:tgtEl>
                                          <p:spTgt spid="610"/>
                                        </p:tgtEl>
                                        <p:attrNameLst>
                                          <p:attrName>ppt_x</p:attrName>
                                        </p:attrNameLst>
                                      </p:cBhvr>
                                      <p:tavLst>
                                        <p:tav tm="0">
                                          <p:val>
                                            <p:strVal val="0-#ppt_w/2"/>
                                          </p:val>
                                        </p:tav>
                                        <p:tav tm="100000">
                                          <p:val>
                                            <p:strVal val="#ppt_x"/>
                                          </p:val>
                                        </p:tav>
                                      </p:tavLst>
                                    </p:anim>
                                    <p:anim calcmode="lin" valueType="num">
                                      <p:cBhvr>
                                        <p:cTn id="8" dur="2000" fill="hold"/>
                                        <p:tgtEl>
                                          <p:spTgt spid="610"/>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Class="entr" nodeType="afterEffect" presetSubtype="8" presetID="2" grpId="2" fill="hold">
                                  <p:stCondLst>
                                    <p:cond delay="200"/>
                                  </p:stCondLst>
                                  <p:iterate type="lt" backwards="0">
                                    <p:tmAbs val="0"/>
                                  </p:iterate>
                                  <p:childTnLst>
                                    <p:set>
                                      <p:cBhvr>
                                        <p:cTn id="11" fill="hold"/>
                                        <p:tgtEl>
                                          <p:spTgt spid="608"/>
                                        </p:tgtEl>
                                        <p:attrNameLst>
                                          <p:attrName>style.visibility</p:attrName>
                                        </p:attrNameLst>
                                      </p:cBhvr>
                                      <p:to>
                                        <p:strVal val="visible"/>
                                      </p:to>
                                    </p:set>
                                    <p:anim calcmode="lin" valueType="num">
                                      <p:cBhvr>
                                        <p:cTn id="12" dur="1250" fill="hold"/>
                                        <p:tgtEl>
                                          <p:spTgt spid="608"/>
                                        </p:tgtEl>
                                        <p:attrNameLst>
                                          <p:attrName>ppt_x</p:attrName>
                                        </p:attrNameLst>
                                      </p:cBhvr>
                                      <p:tavLst>
                                        <p:tav tm="0">
                                          <p:val>
                                            <p:strVal val="0-#ppt_w/2"/>
                                          </p:val>
                                        </p:tav>
                                        <p:tav tm="100000">
                                          <p:val>
                                            <p:strVal val="#ppt_x"/>
                                          </p:val>
                                        </p:tav>
                                      </p:tavLst>
                                    </p:anim>
                                    <p:anim calcmode="lin" valueType="num">
                                      <p:cBhvr>
                                        <p:cTn id="13" dur="1250" fill="hold"/>
                                        <p:tgtEl>
                                          <p:spTgt spid="608"/>
                                        </p:tgtEl>
                                        <p:attrNameLst>
                                          <p:attrName>ppt_y</p:attrName>
                                        </p:attrNameLst>
                                      </p:cBhvr>
                                      <p:tavLst>
                                        <p:tav tm="0">
                                          <p:val>
                                            <p:strVal val="#ppt_y"/>
                                          </p:val>
                                        </p:tav>
                                        <p:tav tm="100000">
                                          <p:val>
                                            <p:strVal val="#ppt_y"/>
                                          </p:val>
                                        </p:tav>
                                      </p:tavLst>
                                    </p:anim>
                                  </p:childTnLst>
                                </p:cTn>
                              </p:par>
                            </p:childTnLst>
                          </p:cTn>
                        </p:par>
                        <p:par>
                          <p:cTn id="14" fill="hold">
                            <p:stCondLst>
                              <p:cond delay="3450"/>
                            </p:stCondLst>
                            <p:childTnLst>
                              <p:par>
                                <p:cTn id="15" presetClass="entr" nodeType="afterEffect" presetSubtype="2" presetID="2" grpId="3" fill="hold">
                                  <p:stCondLst>
                                    <p:cond delay="200"/>
                                  </p:stCondLst>
                                  <p:iterate type="lt" backwards="0">
                                    <p:tmAbs val="0"/>
                                  </p:iterate>
                                  <p:childTnLst>
                                    <p:set>
                                      <p:cBhvr>
                                        <p:cTn id="16" fill="hold"/>
                                        <p:tgtEl>
                                          <p:spTgt spid="609"/>
                                        </p:tgtEl>
                                        <p:attrNameLst>
                                          <p:attrName>style.visibility</p:attrName>
                                        </p:attrNameLst>
                                      </p:cBhvr>
                                      <p:to>
                                        <p:strVal val="visible"/>
                                      </p:to>
                                    </p:set>
                                    <p:anim calcmode="lin" valueType="num">
                                      <p:cBhvr>
                                        <p:cTn id="17" dur="1250" fill="hold"/>
                                        <p:tgtEl>
                                          <p:spTgt spid="609"/>
                                        </p:tgtEl>
                                        <p:attrNameLst>
                                          <p:attrName>ppt_x</p:attrName>
                                        </p:attrNameLst>
                                      </p:cBhvr>
                                      <p:tavLst>
                                        <p:tav tm="0">
                                          <p:val>
                                            <p:strVal val="1+#ppt_w/2"/>
                                          </p:val>
                                        </p:tav>
                                        <p:tav tm="100000">
                                          <p:val>
                                            <p:strVal val="#ppt_x"/>
                                          </p:val>
                                        </p:tav>
                                      </p:tavLst>
                                    </p:anim>
                                    <p:anim calcmode="lin" valueType="num">
                                      <p:cBhvr>
                                        <p:cTn id="18" dur="1250" fill="hold"/>
                                        <p:tgtEl>
                                          <p:spTgt spid="609"/>
                                        </p:tgtEl>
                                        <p:attrNameLst>
                                          <p:attrName>ppt_y</p:attrName>
                                        </p:attrNameLst>
                                      </p:cBhvr>
                                      <p:tavLst>
                                        <p:tav tm="0">
                                          <p:val>
                                            <p:strVal val="#ppt_y"/>
                                          </p:val>
                                        </p:tav>
                                        <p:tav tm="100000">
                                          <p:val>
                                            <p:strVal val="#ppt_y"/>
                                          </p:val>
                                        </p:tav>
                                      </p:tavLst>
                                    </p:anim>
                                  </p:childTnLst>
                                </p:cTn>
                              </p:par>
                            </p:childTnLst>
                          </p:cTn>
                        </p:par>
                        <p:par>
                          <p:cTn id="19" fill="hold">
                            <p:stCondLst>
                              <p:cond delay="4900"/>
                            </p:stCondLst>
                            <p:childTnLst>
                              <p:par>
                                <p:cTn id="20" presetClass="entr" nodeType="afterEffect" presetSubtype="2" presetID="2" grpId="4" fill="hold">
                                  <p:stCondLst>
                                    <p:cond delay="200"/>
                                  </p:stCondLst>
                                  <p:iterate type="lt" backwards="0">
                                    <p:tmAbs val="0"/>
                                  </p:iterate>
                                  <p:childTnLst>
                                    <p:set>
                                      <p:cBhvr>
                                        <p:cTn id="21" fill="hold"/>
                                        <p:tgtEl>
                                          <p:spTgt spid="611"/>
                                        </p:tgtEl>
                                        <p:attrNameLst>
                                          <p:attrName>style.visibility</p:attrName>
                                        </p:attrNameLst>
                                      </p:cBhvr>
                                      <p:to>
                                        <p:strVal val="visible"/>
                                      </p:to>
                                    </p:set>
                                    <p:anim calcmode="lin" valueType="num">
                                      <p:cBhvr>
                                        <p:cTn id="22" dur="1250" fill="hold"/>
                                        <p:tgtEl>
                                          <p:spTgt spid="611"/>
                                        </p:tgtEl>
                                        <p:attrNameLst>
                                          <p:attrName>ppt_x</p:attrName>
                                        </p:attrNameLst>
                                      </p:cBhvr>
                                      <p:tavLst>
                                        <p:tav tm="0">
                                          <p:val>
                                            <p:strVal val="1+#ppt_w/2"/>
                                          </p:val>
                                        </p:tav>
                                        <p:tav tm="100000">
                                          <p:val>
                                            <p:strVal val="#ppt_x"/>
                                          </p:val>
                                        </p:tav>
                                      </p:tavLst>
                                    </p:anim>
                                    <p:anim calcmode="lin" valueType="num">
                                      <p:cBhvr>
                                        <p:cTn id="23" dur="1250" fill="hold"/>
                                        <p:tgtEl>
                                          <p:spTgt spid="6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1" grpId="4"/>
      <p:bldP build="whole" bldLvl="1" animBg="1" rev="0" advAuto="0" spid="610" grpId="1"/>
      <p:bldP build="whole" bldLvl="1" animBg="1" rev="0" advAuto="0" spid="609" grpId="3"/>
      <p:bldP build="whole" bldLvl="1" animBg="1" rev="0" advAuto="0" spid="608" grpId="2"/>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Shape 613"/>
          <p:cNvSpPr/>
          <p:nvPr>
            <p:ph type="title"/>
          </p:nvPr>
        </p:nvSpPr>
        <p:spPr>
          <a:xfrm>
            <a:off x="666750" y="-212799"/>
            <a:ext cx="23050500" cy="3429001"/>
          </a:xfrm>
          <a:prstGeom prst="rect">
            <a:avLst/>
          </a:prstGeom>
        </p:spPr>
        <p:txBody>
          <a:bodyPr/>
          <a:lstStyle/>
          <a:p>
            <a:pPr/>
            <a:r>
              <a:t>Skeletonize</a:t>
            </a:r>
          </a:p>
        </p:txBody>
      </p:sp>
      <p:sp>
        <p:nvSpPr>
          <p:cNvPr id="614" name="Shape 614"/>
          <p:cNvSpPr/>
          <p:nvPr>
            <p:ph type="body" sz="half" idx="1"/>
          </p:nvPr>
        </p:nvSpPr>
        <p:spPr>
          <a:prstGeom prst="rect">
            <a:avLst/>
          </a:prstGeom>
        </p:spPr>
        <p:txBody>
          <a:bodyPr/>
          <a:lstStyle/>
          <a:p>
            <a:pPr marL="0" indent="0" algn="ctr">
              <a:buSzTx/>
              <a:buNone/>
              <a:defRPr sz="5800"/>
            </a:pPr>
            <a:r>
              <a:t>Implemented using Zhang-Suen Algo.</a:t>
            </a:r>
          </a:p>
          <a:p>
            <a:pPr marL="0" indent="0" algn="ctr">
              <a:buSzTx/>
              <a:buNone/>
              <a:defRPr sz="5800"/>
            </a:pPr>
            <a:r>
              <a:t>Able to shrink any size to ONE.</a:t>
            </a:r>
          </a:p>
          <a:p>
            <a:pPr marL="0" indent="0" algn="ctr">
              <a:buSzTx/>
              <a:buNone/>
              <a:defRPr sz="5800"/>
            </a:pPr>
          </a:p>
        </p:txBody>
      </p:sp>
      <p:pic>
        <p:nvPicPr>
          <p:cNvPr id="615" name="skele1.png"/>
          <p:cNvPicPr>
            <a:picLocks noChangeAspect="1"/>
          </p:cNvPicPr>
          <p:nvPr/>
        </p:nvPicPr>
        <p:blipFill>
          <a:blip r:embed="rId2">
            <a:extLst/>
          </a:blip>
          <a:stretch>
            <a:fillRect/>
          </a:stretch>
        </p:blipFill>
        <p:spPr>
          <a:xfrm>
            <a:off x="10983310" y="1974537"/>
            <a:ext cx="12149577" cy="12586326"/>
          </a:xfrm>
          <a:prstGeom prst="rect">
            <a:avLst/>
          </a:prstGeom>
          <a:ln w="12700">
            <a:miter lim="400000"/>
          </a:ln>
        </p:spPr>
      </p:pic>
      <p:pic>
        <p:nvPicPr>
          <p:cNvPr id="616" name="skele2.png"/>
          <p:cNvPicPr>
            <a:picLocks noChangeAspect="1"/>
          </p:cNvPicPr>
          <p:nvPr/>
        </p:nvPicPr>
        <p:blipFill>
          <a:blip r:embed="rId3">
            <a:extLst/>
          </a:blip>
          <a:stretch>
            <a:fillRect/>
          </a:stretch>
        </p:blipFill>
        <p:spPr>
          <a:xfrm>
            <a:off x="10983611" y="1974850"/>
            <a:ext cx="12148974" cy="12585700"/>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15"/>
                                        </p:tgtEl>
                                        <p:attrNameLst>
                                          <p:attrName>style.visibility</p:attrName>
                                        </p:attrNameLst>
                                      </p:cBhvr>
                                      <p:to>
                                        <p:strVal val="visible"/>
                                      </p:to>
                                    </p:set>
                                    <p:animEffect filter="dissolve" transition="in">
                                      <p:cBhvr>
                                        <p:cTn id="7" dur="1500"/>
                                        <p:tgtEl>
                                          <p:spTgt spid="615"/>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615"/>
                                        </p:tgtEl>
                                      </p:cBhvr>
                                    </p:animEffect>
                                    <p:set>
                                      <p:cBhvr>
                                        <p:cTn id="12" fill="hold">
                                          <p:stCondLst>
                                            <p:cond delay="1499"/>
                                          </p:stCondLst>
                                        </p:cTn>
                                        <p:tgtEl>
                                          <p:spTgt spid="615"/>
                                        </p:tgtEl>
                                        <p:attrNameLst>
                                          <p:attrName>style.visibility</p:attrName>
                                        </p:attrNameLst>
                                      </p:cBhvr>
                                      <p:to>
                                        <p:strVal val="hidden"/>
                                      </p:to>
                                    </p:set>
                                  </p:childTnLst>
                                </p:cTn>
                              </p:par>
                            </p:childTnLst>
                          </p:cTn>
                        </p:par>
                        <p:par>
                          <p:cTn id="13" fill="hold">
                            <p:stCondLst>
                              <p:cond delay="1500"/>
                            </p:stCondLst>
                            <p:childTnLst>
                              <p:par>
                                <p:cTn id="14" presetClass="entr" nodeType="afterEffect" presetID="9" grpId="3" fill="hold">
                                  <p:stCondLst>
                                    <p:cond delay="0"/>
                                  </p:stCondLst>
                                  <p:iterate type="el" backwards="0">
                                    <p:tmAbs val="0"/>
                                  </p:iterate>
                                  <p:childTnLst>
                                    <p:set>
                                      <p:cBhvr>
                                        <p:cTn id="15" fill="hold"/>
                                        <p:tgtEl>
                                          <p:spTgt spid="616"/>
                                        </p:tgtEl>
                                        <p:attrNameLst>
                                          <p:attrName>style.visibility</p:attrName>
                                        </p:attrNameLst>
                                      </p:cBhvr>
                                      <p:to>
                                        <p:strVal val="visible"/>
                                      </p:to>
                                    </p:set>
                                    <p:animEffect filter="dissolve" transition="in">
                                      <p:cBhvr>
                                        <p:cTn id="16" dur="15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5" grpId="1"/>
      <p:bldP build="whole" bldLvl="1" animBg="1" rev="0" advAuto="0" spid="615" grpId="2"/>
      <p:bldP build="whole" bldLvl="1" animBg="1" rev="0" advAuto="0" spid="616" grpId="3"/>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title"/>
          </p:nvPr>
        </p:nvSpPr>
        <p:spPr>
          <a:prstGeom prst="rect">
            <a:avLst/>
          </a:prstGeom>
        </p:spPr>
        <p:txBody>
          <a:bodyPr/>
          <a:lstStyle/>
          <a:p>
            <a:pPr/>
            <a:r>
              <a:t>DEBURR</a:t>
            </a:r>
          </a:p>
        </p:txBody>
      </p:sp>
      <p:sp>
        <p:nvSpPr>
          <p:cNvPr id="619" name="Shape 619"/>
          <p:cNvSpPr/>
          <p:nvPr>
            <p:ph type="body" sz="half" idx="1"/>
          </p:nvPr>
        </p:nvSpPr>
        <p:spPr>
          <a:xfrm>
            <a:off x="673100" y="1263389"/>
            <a:ext cx="11049000" cy="8864601"/>
          </a:xfrm>
          <a:prstGeom prst="rect">
            <a:avLst/>
          </a:prstGeom>
        </p:spPr>
        <p:txBody>
          <a:bodyPr/>
          <a:lstStyle/>
          <a:p>
            <a:pPr/>
            <a:r>
              <a:t>解决由骨架化算法引入的毛刺。</a:t>
            </a:r>
          </a:p>
          <a:p>
            <a:pPr/>
            <a:r>
              <a:t>以便更精确的特征提取。</a:t>
            </a:r>
          </a:p>
        </p:txBody>
      </p:sp>
      <p:pic>
        <p:nvPicPr>
          <p:cNvPr id="620" name=""/>
          <p:cNvPicPr>
            <a:picLocks noChangeAspect="0"/>
          </p:cNvPicPr>
          <p:nvPr/>
        </p:nvPicPr>
        <p:blipFill>
          <a:blip r:embed="rId2">
            <a:extLst/>
          </a:blip>
          <a:stretch>
            <a:fillRect/>
          </a:stretch>
        </p:blipFill>
        <p:spPr>
          <a:xfrm>
            <a:off x="11738281" y="2887281"/>
            <a:ext cx="12185039" cy="3805793"/>
          </a:xfrm>
          <a:prstGeom prst="rect">
            <a:avLst/>
          </a:prstGeom>
          <a:effectLst>
            <a:outerShdw sx="100000" sy="100000" kx="0" ky="0" algn="b" rotWithShape="0" blurRad="190500" dist="8455" dir="5400000">
              <a:srgbClr val="000000"/>
            </a:outerShdw>
          </a:effectLst>
        </p:spPr>
      </p:pic>
      <p:pic>
        <p:nvPicPr>
          <p:cNvPr id="621" name=""/>
          <p:cNvPicPr>
            <a:picLocks noChangeAspect="0"/>
          </p:cNvPicPr>
          <p:nvPr/>
        </p:nvPicPr>
        <p:blipFill>
          <a:blip r:embed="rId3">
            <a:extLst/>
          </a:blip>
          <a:stretch>
            <a:fillRect/>
          </a:stretch>
        </p:blipFill>
        <p:spPr>
          <a:xfrm>
            <a:off x="11315700" y="6350000"/>
            <a:ext cx="13030200" cy="3835400"/>
          </a:xfrm>
          <a:prstGeom prst="rect">
            <a:avLst/>
          </a:prstGeom>
          <a:effectLst>
            <a:outerShdw sx="100000" sy="100000" kx="0" ky="0" algn="b" rotWithShape="0" blurRad="190500" dist="8455" dir="5400000">
              <a:srgbClr val="000000"/>
            </a:outerShdw>
          </a:effectLst>
        </p:spPr>
      </p:pic>
      <p:pic>
        <p:nvPicPr>
          <p:cNvPr id="622" name=""/>
          <p:cNvPicPr>
            <a:picLocks noChangeAspect="0"/>
          </p:cNvPicPr>
          <p:nvPr/>
        </p:nvPicPr>
        <p:blipFill>
          <a:blip r:embed="rId4">
            <a:extLst/>
          </a:blip>
          <a:stretch>
            <a:fillRect/>
          </a:stretch>
        </p:blipFill>
        <p:spPr>
          <a:xfrm>
            <a:off x="11531600" y="9884192"/>
            <a:ext cx="12354331" cy="3944717"/>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nvSpPr>
        <p:spPr>
          <a:xfrm flipV="1">
            <a:off x="10037317" y="2869417"/>
            <a:ext cx="4309367" cy="4309367"/>
          </a:xfrm>
          <a:prstGeom prst="line">
            <a:avLst/>
          </a:prstGeom>
          <a:ln w="355600">
            <a:solidFill>
              <a:schemeClr val="accent5"/>
            </a:solidFill>
            <a:miter lim="400000"/>
          </a:ln>
          <a:effectLst>
            <a:outerShdw sx="100000" sy="100000" kx="0" ky="0" algn="b" rotWithShape="0" blurRad="254000" dist="0" dir="0">
              <a:srgbClr val="000000">
                <a:alpha val="97350"/>
              </a:srgbClr>
            </a:outerShdw>
          </a:effectLst>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5" name="Shape 625"/>
          <p:cNvSpPr/>
          <p:nvPr/>
        </p:nvSpPr>
        <p:spPr>
          <a:xfrm flipH="1" flipV="1">
            <a:off x="10046356" y="2742417"/>
            <a:ext cx="4291288" cy="4501036"/>
          </a:xfrm>
          <a:prstGeom prst="line">
            <a:avLst/>
          </a:prstGeom>
          <a:ln w="355600">
            <a:solidFill>
              <a:schemeClr val="accent5"/>
            </a:solidFill>
            <a:miter lim="400000"/>
          </a:ln>
          <a:effectLst>
            <a:outerShdw sx="100000" sy="100000" kx="0" ky="0" algn="b" rotWithShape="0" blurRad="254000" dist="0" dir="0">
              <a:srgbClr val="000000">
                <a:alpha val="97350"/>
              </a:srgbClr>
            </a:outerShdw>
          </a:effectLst>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26" name="Shape 626"/>
          <p:cNvSpPr/>
          <p:nvPr>
            <p:ph type="body" idx="4294967295"/>
          </p:nvPr>
        </p:nvSpPr>
        <p:spPr>
          <a:xfrm>
            <a:off x="4097535" y="5862794"/>
            <a:ext cx="16188930" cy="8864601"/>
          </a:xfrm>
          <a:prstGeom prst="rect">
            <a:avLst/>
          </a:prstGeom>
        </p:spPr>
        <p:txBody>
          <a:bodyPr anchor="ctr"/>
          <a:lstStyle/>
          <a:p>
            <a:pPr>
              <a:spcBef>
                <a:spcPts val="5300"/>
              </a:spcBef>
              <a:defRPr sz="9800"/>
            </a:pPr>
            <a:r>
              <a:t>No, we cannot use it.</a:t>
            </a:r>
          </a:p>
          <a:p>
            <a:pPr>
              <a:spcBef>
                <a:spcPts val="5300"/>
              </a:spcBef>
              <a:defRPr sz="9800"/>
            </a:pPr>
            <a:r>
              <a:t>Slow speed will ruin our performance.</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title"/>
          </p:nvPr>
        </p:nvSpPr>
        <p:spPr>
          <a:prstGeom prst="rect">
            <a:avLst/>
          </a:prstGeom>
        </p:spPr>
        <p:txBody>
          <a:bodyPr/>
          <a:lstStyle/>
          <a:p>
            <a:pPr/>
            <a:r>
              <a:t>projection</a:t>
            </a:r>
          </a:p>
        </p:txBody>
      </p:sp>
      <p:pic>
        <p:nvPicPr>
          <p:cNvPr id="629" name=""/>
          <p:cNvPicPr>
            <a:picLocks noChangeAspect="0"/>
          </p:cNvPicPr>
          <p:nvPr/>
        </p:nvPicPr>
        <p:blipFill>
          <a:blip r:embed="rId2">
            <a:extLst/>
          </a:blip>
          <a:stretch>
            <a:fillRect/>
          </a:stretch>
        </p:blipFill>
        <p:spPr>
          <a:xfrm>
            <a:off x="11694082" y="2010470"/>
            <a:ext cx="10517967" cy="10412172"/>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2" name="4197_miniature_scene_tilt_shift.jpg"/>
          <p:cNvPicPr>
            <a:picLocks noChangeAspect="1"/>
          </p:cNvPicPr>
          <p:nvPr/>
        </p:nvPicPr>
        <p:blipFill>
          <a:blip r:embed="rId2">
            <a:extLst/>
          </a:blip>
          <a:stretch>
            <a:fillRect/>
          </a:stretch>
        </p:blipFill>
        <p:spPr>
          <a:xfrm>
            <a:off x="-2306479" y="-372884"/>
            <a:ext cx="29448269" cy="20172065"/>
          </a:xfrm>
          <a:prstGeom prst="rect">
            <a:avLst/>
          </a:prstGeom>
          <a:ln w="12700">
            <a:miter lim="400000"/>
          </a:ln>
        </p:spPr>
      </p:pic>
      <p:sp>
        <p:nvSpPr>
          <p:cNvPr id="433" name="Shape 433"/>
          <p:cNvSpPr/>
          <p:nvPr>
            <p:ph type="body" idx="14"/>
          </p:nvPr>
        </p:nvSpPr>
        <p:spPr>
          <a:xfrm>
            <a:off x="9929825" y="3292779"/>
            <a:ext cx="4524350" cy="3165476"/>
          </a:xfrm>
          <a:prstGeom prst="rect">
            <a:avLst/>
          </a:prstGeom>
        </p:spPr>
        <p:txBody>
          <a:bodyPr/>
          <a:lstStyle/>
          <a:p>
            <a:pPr/>
            <a:r>
              <a:t>Fast,</a:t>
            </a:r>
          </a:p>
        </p:txBody>
      </p:sp>
      <p:sp>
        <p:nvSpPr>
          <p:cNvPr id="434" name="Shape 434"/>
          <p:cNvSpPr/>
          <p:nvPr>
            <p:ph type="body" idx="15"/>
          </p:nvPr>
        </p:nvSpPr>
        <p:spPr>
          <a:xfrm>
            <a:off x="6513512" y="7569010"/>
            <a:ext cx="11356976" cy="1882776"/>
          </a:xfrm>
          <a:prstGeom prst="rect">
            <a:avLst/>
          </a:prstGeom>
        </p:spPr>
        <p:txBody>
          <a:bodyPr/>
          <a:lstStyle/>
          <a:p>
            <a:pPr/>
            <a:r>
              <a:t>急切的心，不可怠慢</a:t>
            </a:r>
          </a:p>
        </p:txBody>
      </p:sp>
      <p:sp>
        <p:nvSpPr>
          <p:cNvPr id="435" name="Shape 435"/>
          <p:cNvSpPr/>
          <p:nvPr>
            <p:ph type="body" idx="16"/>
          </p:nvPr>
        </p:nvSpPr>
        <p:spPr>
          <a:xfrm>
            <a:off x="6575176" y="10562542"/>
            <a:ext cx="11233649" cy="1260476"/>
          </a:xfrm>
          <a:prstGeom prst="rect">
            <a:avLst/>
          </a:prstGeom>
        </p:spPr>
        <p:txBody>
          <a:bodyPr/>
          <a:lstStyle/>
          <a:p>
            <a:pPr/>
            <a:r>
              <a:t>High performance image processing</a:t>
            </a:r>
          </a:p>
          <a:p>
            <a:pPr/>
            <a:r>
              <a:t>with fast sudoku solver engine.</a:t>
            </a:r>
          </a:p>
        </p:txBody>
      </p:sp>
      <p:sp>
        <p:nvSpPr>
          <p:cNvPr id="436" name="Shape 436"/>
          <p:cNvSpPr/>
          <p:nvPr>
            <p:ph type="body" idx="17"/>
          </p:nvPr>
        </p:nvSpPr>
        <p:spPr>
          <a:xfrm>
            <a:off x="11619395" y="5470921"/>
            <a:ext cx="1145210" cy="904876"/>
          </a:xfrm>
          <a:prstGeom prst="rect">
            <a:avLst/>
          </a:prstGeom>
        </p:spPr>
        <p:txBody>
          <a:bodyPr/>
          <a:lstStyle/>
          <a:p>
            <a:pPr/>
            <a:r>
              <a:t>it is.</a:t>
            </a:r>
          </a:p>
        </p:txBody>
      </p:sp>
      <p:grpSp>
        <p:nvGrpSpPr>
          <p:cNvPr id="442" name="Group 442"/>
          <p:cNvGrpSpPr/>
          <p:nvPr/>
        </p:nvGrpSpPr>
        <p:grpSpPr>
          <a:xfrm>
            <a:off x="11084552" y="1572085"/>
            <a:ext cx="2214896" cy="2214897"/>
            <a:chOff x="0" y="0"/>
            <a:chExt cx="2214895" cy="2214895"/>
          </a:xfrm>
        </p:grpSpPr>
        <p:pic>
          <p:nvPicPr>
            <p:cNvPr id="437" name="xlogo.png"/>
            <p:cNvPicPr>
              <a:picLocks noChangeAspect="1"/>
            </p:cNvPicPr>
            <p:nvPr/>
          </p:nvPicPr>
          <p:blipFill>
            <a:blip r:embed="rId3">
              <a:extLst/>
            </a:blip>
            <a:srcRect l="0" t="0" r="0" b="0"/>
            <a:stretch>
              <a:fillRect/>
            </a:stretch>
          </p:blipFill>
          <p:spPr>
            <a:xfrm>
              <a:off x="0" y="0"/>
              <a:ext cx="2214896" cy="2214896"/>
            </a:xfrm>
            <a:prstGeom prst="rect">
              <a:avLst/>
            </a:prstGeom>
            <a:ln w="12700" cap="flat">
              <a:noFill/>
              <a:miter lim="400000"/>
            </a:ln>
            <a:effectLst/>
          </p:spPr>
        </p:pic>
        <p:sp>
          <p:nvSpPr>
            <p:cNvPr id="438" name="Shape 438"/>
            <p:cNvSpPr/>
            <p:nvPr/>
          </p:nvSpPr>
          <p:spPr>
            <a:xfrm flipV="1">
              <a:off x="1005870" y="525157"/>
              <a:ext cx="1" cy="1164555"/>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39" name="Shape 439"/>
            <p:cNvSpPr/>
            <p:nvPr/>
          </p:nvSpPr>
          <p:spPr>
            <a:xfrm flipV="1">
              <a:off x="667910" y="525170"/>
              <a:ext cx="1" cy="1164556"/>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0" name="Shape 440"/>
            <p:cNvSpPr/>
            <p:nvPr/>
          </p:nvSpPr>
          <p:spPr>
            <a:xfrm flipH="1" flipV="1">
              <a:off x="428453" y="1441371"/>
              <a:ext cx="1282837"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1" name="Shape 441"/>
            <p:cNvSpPr/>
            <p:nvPr/>
          </p:nvSpPr>
          <p:spPr>
            <a:xfrm flipH="1" flipV="1">
              <a:off x="428453" y="1107434"/>
              <a:ext cx="1282837"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9254 -0.276304" origin="layout" pathEditMode="relative">
                                      <p:cBhvr>
                                        <p:cTn id="6" dur="5000" fill="hold"/>
                                        <p:tgtEl>
                                          <p:spTgt spid="432"/>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5000" fill="hold"/>
                                        <p:tgtEl>
                                          <p:spTgt spid="432"/>
                                        </p:tgtEl>
                                      </p:cBhvr>
                                      <p:by x="84563" y="84563"/>
                                    </p:animScale>
                                  </p:childTnLst>
                                </p:cTn>
                              </p:par>
                            </p:childTnLst>
                          </p:cTn>
                        </p:par>
                        <p:par>
                          <p:cTn id="10" fill="hold">
                            <p:stCondLst>
                              <p:cond delay="5000"/>
                            </p:stCondLst>
                            <p:childTnLst>
                              <p:par>
                                <p:cTn id="11" presetClass="entr" nodeType="afterEffect" presetID="9" grpId="3" fill="hold">
                                  <p:stCondLst>
                                    <p:cond delay="2000"/>
                                  </p:stCondLst>
                                  <p:iterate type="el" backwards="0">
                                    <p:tmAbs val="0"/>
                                  </p:iterate>
                                  <p:childTnLst>
                                    <p:set>
                                      <p:cBhvr>
                                        <p:cTn id="12" fill="hold"/>
                                        <p:tgtEl>
                                          <p:spTgt spid="433"/>
                                        </p:tgtEl>
                                        <p:attrNameLst>
                                          <p:attrName>style.visibility</p:attrName>
                                        </p:attrNameLst>
                                      </p:cBhvr>
                                      <p:to>
                                        <p:strVal val="visible"/>
                                      </p:to>
                                    </p:set>
                                    <p:animEffect filter="dissolve" transition="in">
                                      <p:cBhvr>
                                        <p:cTn id="13" dur="1000"/>
                                        <p:tgtEl>
                                          <p:spTgt spid="433"/>
                                        </p:tgtEl>
                                      </p:cBhvr>
                                    </p:animEffect>
                                  </p:childTnLst>
                                </p:cTn>
                              </p:par>
                            </p:childTnLst>
                          </p:cTn>
                        </p:par>
                        <p:par>
                          <p:cTn id="14" fill="hold">
                            <p:stCondLst>
                              <p:cond delay="8000"/>
                            </p:stCondLst>
                            <p:childTnLst>
                              <p:par>
                                <p:cTn id="15" presetClass="entr" nodeType="afterEffect" presetID="9" grpId="4" fill="hold">
                                  <p:stCondLst>
                                    <p:cond delay="0"/>
                                  </p:stCondLst>
                                  <p:iterate type="el" backwards="0">
                                    <p:tmAbs val="0"/>
                                  </p:iterate>
                                  <p:childTnLst>
                                    <p:set>
                                      <p:cBhvr>
                                        <p:cTn id="16" fill="hold"/>
                                        <p:tgtEl>
                                          <p:spTgt spid="436"/>
                                        </p:tgtEl>
                                        <p:attrNameLst>
                                          <p:attrName>style.visibility</p:attrName>
                                        </p:attrNameLst>
                                      </p:cBhvr>
                                      <p:to>
                                        <p:strVal val="visible"/>
                                      </p:to>
                                    </p:set>
                                    <p:animEffect filter="dissolve" transition="in">
                                      <p:cBhvr>
                                        <p:cTn id="17" dur="1000"/>
                                        <p:tgtEl>
                                          <p:spTgt spid="436"/>
                                        </p:tgtEl>
                                      </p:cBhvr>
                                    </p:animEffect>
                                  </p:childTnLst>
                                </p:cTn>
                              </p:par>
                            </p:childTnLst>
                          </p:cTn>
                        </p:par>
                        <p:par>
                          <p:cTn id="18" fill="hold">
                            <p:stCondLst>
                              <p:cond delay="9000"/>
                            </p:stCondLst>
                            <p:childTnLst>
                              <p:par>
                                <p:cTn id="19" presetClass="entr" nodeType="afterEffect" presetID="9" grpId="5" fill="hold">
                                  <p:stCondLst>
                                    <p:cond delay="1000"/>
                                  </p:stCondLst>
                                  <p:iterate type="el" backwards="0">
                                    <p:tmAbs val="0"/>
                                  </p:iterate>
                                  <p:childTnLst>
                                    <p:set>
                                      <p:cBhvr>
                                        <p:cTn id="20" fill="hold"/>
                                        <p:tgtEl>
                                          <p:spTgt spid="434"/>
                                        </p:tgtEl>
                                        <p:attrNameLst>
                                          <p:attrName>style.visibility</p:attrName>
                                        </p:attrNameLst>
                                      </p:cBhvr>
                                      <p:to>
                                        <p:strVal val="visible"/>
                                      </p:to>
                                    </p:set>
                                    <p:animEffect filter="dissolve" transition="in">
                                      <p:cBhvr>
                                        <p:cTn id="21" dur="2500"/>
                                        <p:tgtEl>
                                          <p:spTgt spid="434"/>
                                        </p:tgtEl>
                                      </p:cBhvr>
                                    </p:animEffect>
                                  </p:childTnLst>
                                </p:cTn>
                              </p:par>
                            </p:childTnLst>
                          </p:cTn>
                        </p:par>
                        <p:par>
                          <p:cTn id="22" fill="hold">
                            <p:stCondLst>
                              <p:cond delay="12500"/>
                            </p:stCondLst>
                            <p:childTnLst>
                              <p:par>
                                <p:cTn id="23" presetClass="entr" nodeType="afterEffect" presetID="9" grpId="6" fill="hold">
                                  <p:stCondLst>
                                    <p:cond delay="0"/>
                                  </p:stCondLst>
                                  <p:iterate type="el" backwards="0">
                                    <p:tmAbs val="0"/>
                                  </p:iterate>
                                  <p:childTnLst>
                                    <p:set>
                                      <p:cBhvr>
                                        <p:cTn id="24" fill="hold"/>
                                        <p:tgtEl>
                                          <p:spTgt spid="435"/>
                                        </p:tgtEl>
                                        <p:attrNameLst>
                                          <p:attrName>style.visibility</p:attrName>
                                        </p:attrNameLst>
                                      </p:cBhvr>
                                      <p:to>
                                        <p:strVal val="visible"/>
                                      </p:to>
                                    </p:set>
                                    <p:animEffect filter="dissolve" transition="in">
                                      <p:cBhvr>
                                        <p:cTn id="25" dur="25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2" grpId="2"/>
      <p:bldP build="whole" bldLvl="1" animBg="1" rev="0" advAuto="0" spid="434" grpId="5"/>
      <p:bldP build="whole" bldLvl="1" animBg="1" rev="0" advAuto="0" spid="436" grpId="4"/>
      <p:bldP build="whole" bldLvl="1" animBg="1" rev="0" advAuto="0" spid="433" grpId="3"/>
      <p:bldP build="whole" bldLvl="1" animBg="1" rev="0" advAuto="0" spid="435" grpId="6"/>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1" name="pasted-image.png"/>
          <p:cNvPicPr>
            <a:picLocks noChangeAspect="1"/>
          </p:cNvPicPr>
          <p:nvPr/>
        </p:nvPicPr>
        <p:blipFill>
          <a:blip r:embed="rId2">
            <a:extLst/>
          </a:blip>
          <a:stretch>
            <a:fillRect/>
          </a:stretch>
        </p:blipFill>
        <p:spPr>
          <a:xfrm>
            <a:off x="-51380" y="0"/>
            <a:ext cx="29607604" cy="19766037"/>
          </a:xfrm>
          <a:prstGeom prst="rect">
            <a:avLst/>
          </a:prstGeom>
          <a:ln w="12700">
            <a:miter lim="400000"/>
          </a:ln>
        </p:spPr>
      </p:pic>
      <p:sp>
        <p:nvSpPr>
          <p:cNvPr id="632" name="Shape 632"/>
          <p:cNvSpPr/>
          <p:nvPr>
            <p:ph type="body" idx="14"/>
          </p:nvPr>
        </p:nvSpPr>
        <p:spPr>
          <a:xfrm>
            <a:off x="10998263" y="3292779"/>
            <a:ext cx="2387474" cy="3165476"/>
          </a:xfrm>
          <a:prstGeom prst="rect">
            <a:avLst/>
          </a:prstGeom>
        </p:spPr>
        <p:txBody>
          <a:bodyPr/>
          <a:lstStyle/>
          <a:p>
            <a:pPr/>
            <a:r>
              <a:t>La</a:t>
            </a:r>
          </a:p>
        </p:txBody>
      </p:sp>
      <p:sp>
        <p:nvSpPr>
          <p:cNvPr id="633" name="Shape 633"/>
          <p:cNvSpPr/>
          <p:nvPr>
            <p:ph type="body" idx="15"/>
          </p:nvPr>
        </p:nvSpPr>
        <p:spPr>
          <a:xfrm>
            <a:off x="8600084" y="5935662"/>
            <a:ext cx="7183832" cy="1844676"/>
          </a:xfrm>
          <a:prstGeom prst="rect">
            <a:avLst/>
          </a:prstGeom>
        </p:spPr>
        <p:txBody>
          <a:bodyPr/>
          <a:lstStyle/>
          <a:p>
            <a:pPr/>
            <a:r>
              <a:t>Final Choice</a:t>
            </a:r>
          </a:p>
        </p:txBody>
      </p:sp>
      <p:sp>
        <p:nvSpPr>
          <p:cNvPr id="634" name="Shape 634"/>
          <p:cNvSpPr/>
          <p:nvPr>
            <p:ph type="body" idx="16"/>
          </p:nvPr>
        </p:nvSpPr>
        <p:spPr>
          <a:xfrm>
            <a:off x="5115788" y="8403347"/>
            <a:ext cx="14152423" cy="3952876"/>
          </a:xfrm>
          <a:prstGeom prst="rect">
            <a:avLst/>
          </a:prstGeom>
          <a:blipFill>
            <a:blip r:embed="rId3"/>
          </a:blipFill>
          <a:effectLst>
            <a:outerShdw sx="100000" sy="100000" kx="0" ky="0" algn="b" rotWithShape="0" blurRad="63500" dist="12700" dir="0">
              <a:srgbClr val="000000">
                <a:alpha val="50000"/>
              </a:srgbClr>
            </a:outerShdw>
          </a:effectLst>
        </p:spPr>
        <p:txBody>
          <a:bodyPr/>
          <a:lstStyle/>
          <a:p>
            <a:pPr defTabSz="419100">
              <a:defRPr sz="44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Use only four-point perspection.</a:t>
            </a:r>
          </a:p>
          <a:p>
            <a:pPr defTabSz="419100">
              <a:defRPr sz="44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Divide Sudoku into 81 pieces, manually.</a:t>
            </a:r>
          </a:p>
          <a:p>
            <a:pPr defTabSz="419100">
              <a:defRPr sz="44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“Scissor Size” was used, to partially remove the grids.</a:t>
            </a:r>
          </a:p>
          <a:p>
            <a:pPr defTabSz="419100">
              <a:defRPr sz="44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Redo contour detection, to partially remove the grids.</a:t>
            </a:r>
          </a:p>
          <a:p>
            <a:pPr lvl="1" indent="342900" defTabSz="419100">
              <a:defRPr sz="44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r>
              <a:t>Tolerable cut, the last defense to the noises.</a:t>
            </a:r>
          </a:p>
          <a:p>
            <a:pPr defTabSz="419100">
              <a:defRPr sz="4400">
                <a:effectLst>
                  <a:outerShdw sx="100000" sy="100000" kx="0" ky="0" algn="b" rotWithShape="0" blurRad="38100" dist="12700" dir="5400000">
                    <a:srgbClr val="000000">
                      <a:alpha val="50000"/>
                    </a:srgbClr>
                  </a:outerShdw>
                </a:effectLst>
                <a:latin typeface="Gill Sans"/>
                <a:ea typeface="Gill Sans"/>
                <a:cs typeface="Gill Sans"/>
                <a:sym typeface="Gill Sans"/>
              </a:defRPr>
            </a:pPr>
            <a:r>
              <a:t>No skeletonize,  because it’s slow.</a:t>
            </a:r>
          </a:p>
        </p:txBody>
      </p:sp>
      <p:sp>
        <p:nvSpPr>
          <p:cNvPr id="635" name="Shape 635"/>
          <p:cNvSpPr/>
          <p:nvPr>
            <p:ph type="body" idx="17"/>
          </p:nvPr>
        </p:nvSpPr>
        <p:spPr>
          <a:xfrm>
            <a:off x="11730037" y="5470921"/>
            <a:ext cx="923926" cy="904876"/>
          </a:xfrm>
          <a:prstGeom prst="rect">
            <a:avLst/>
          </a:prstGeom>
        </p:spPr>
        <p:txBody>
          <a:bodyPr/>
          <a:lstStyle/>
          <a:p>
            <a:pPr/>
            <a:r>
              <a:t>Fin</a:t>
            </a:r>
          </a:p>
        </p:txBody>
      </p:sp>
      <p:grpSp>
        <p:nvGrpSpPr>
          <p:cNvPr id="641" name="Group 641"/>
          <p:cNvGrpSpPr/>
          <p:nvPr/>
        </p:nvGrpSpPr>
        <p:grpSpPr>
          <a:xfrm>
            <a:off x="10998263" y="1625264"/>
            <a:ext cx="2387474" cy="2387474"/>
            <a:chOff x="0" y="0"/>
            <a:chExt cx="2387473" cy="2387473"/>
          </a:xfrm>
        </p:grpSpPr>
        <p:pic>
          <p:nvPicPr>
            <p:cNvPr id="636" name="xlogo.png"/>
            <p:cNvPicPr>
              <a:picLocks noChangeAspect="1"/>
            </p:cNvPicPr>
            <p:nvPr/>
          </p:nvPicPr>
          <p:blipFill>
            <a:blip r:embed="rId4">
              <a:extLst/>
            </a:blip>
            <a:srcRect l="0" t="0" r="0" b="0"/>
            <a:stretch>
              <a:fillRect/>
            </a:stretch>
          </p:blipFill>
          <p:spPr>
            <a:xfrm>
              <a:off x="0" y="0"/>
              <a:ext cx="2387474" cy="2387474"/>
            </a:xfrm>
            <a:prstGeom prst="rect">
              <a:avLst/>
            </a:prstGeom>
            <a:ln w="12700" cap="flat">
              <a:noFill/>
              <a:miter lim="400000"/>
            </a:ln>
            <a:effectLst/>
          </p:spPr>
        </p:pic>
        <p:sp>
          <p:nvSpPr>
            <p:cNvPr id="637" name="Shape 637"/>
            <p:cNvSpPr/>
            <p:nvPr/>
          </p:nvSpPr>
          <p:spPr>
            <a:xfrm flipV="1">
              <a:off x="1084245" y="566075"/>
              <a:ext cx="1" cy="1255293"/>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8" name="Shape 638"/>
            <p:cNvSpPr/>
            <p:nvPr/>
          </p:nvSpPr>
          <p:spPr>
            <a:xfrm flipV="1">
              <a:off x="719951" y="566090"/>
              <a:ext cx="1" cy="1255293"/>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39" name="Shape 639"/>
            <p:cNvSpPr/>
            <p:nvPr/>
          </p:nvSpPr>
          <p:spPr>
            <a:xfrm flipH="1" flipV="1">
              <a:off x="461836" y="1553678"/>
              <a:ext cx="1382791"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40" name="Shape 640"/>
            <p:cNvSpPr/>
            <p:nvPr/>
          </p:nvSpPr>
          <p:spPr>
            <a:xfrm flipH="1" flipV="1">
              <a:off x="461836" y="1193721"/>
              <a:ext cx="1382791"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05004 -0.064991" origin="layout" pathEditMode="relative">
                                      <p:cBhvr>
                                        <p:cTn id="6" dur="10000" fill="hold"/>
                                        <p:tgtEl>
                                          <p:spTgt spid="631"/>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0" fill="hold"/>
                                        <p:tgtEl>
                                          <p:spTgt spid="631"/>
                                        </p:tgtEl>
                                      </p:cBhvr>
                                      <p:by x="92517" y="92517"/>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1"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title"/>
          </p:nvPr>
        </p:nvSpPr>
        <p:spPr>
          <a:prstGeom prst="rect">
            <a:avLst/>
          </a:prstGeom>
        </p:spPr>
        <p:txBody>
          <a:bodyPr/>
          <a:lstStyle/>
          <a:p>
            <a:pPr/>
            <a:r>
              <a:t>Details of </a:t>
            </a:r>
          </a:p>
          <a:p>
            <a:pPr/>
            <a:r>
              <a:t>NN</a:t>
            </a:r>
          </a:p>
        </p:txBody>
      </p:sp>
      <p:sp>
        <p:nvSpPr>
          <p:cNvPr id="644" name="Shape 644"/>
          <p:cNvSpPr/>
          <p:nvPr>
            <p:ph type="body" sz="quarter" idx="1"/>
          </p:nvPr>
        </p:nvSpPr>
        <p:spPr>
          <a:xfrm>
            <a:off x="673100" y="6870700"/>
            <a:ext cx="11049000" cy="1150343"/>
          </a:xfrm>
          <a:prstGeom prst="rect">
            <a:avLst/>
          </a:prstGeom>
        </p:spPr>
        <p:txBody>
          <a:bodyPr/>
          <a:lstStyle/>
          <a:p>
            <a:pPr/>
            <a:r>
              <a:t>神经网络技术详解</a:t>
            </a:r>
          </a:p>
        </p:txBody>
      </p:sp>
      <p:sp>
        <p:nvSpPr>
          <p:cNvPr id="645" name="Shape 645"/>
          <p:cNvSpPr/>
          <p:nvPr/>
        </p:nvSpPr>
        <p:spPr>
          <a:xfrm>
            <a:off x="673100" y="8770021"/>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动量项</a:t>
            </a:r>
          </a:p>
        </p:txBody>
      </p:sp>
      <p:sp>
        <p:nvSpPr>
          <p:cNvPr id="646" name="Shape 646"/>
          <p:cNvSpPr/>
          <p:nvPr/>
        </p:nvSpPr>
        <p:spPr>
          <a:xfrm>
            <a:off x="673100" y="10669343"/>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激活函数 </a:t>
            </a:r>
          </a:p>
        </p:txBody>
      </p:sp>
      <p:sp>
        <p:nvSpPr>
          <p:cNvPr id="647" name="Shape 647"/>
          <p:cNvSpPr/>
          <p:nvPr/>
        </p:nvSpPr>
        <p:spPr>
          <a:xfrm>
            <a:off x="673100" y="9695567"/>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自适应学习速率</a:t>
            </a:r>
          </a:p>
        </p:txBody>
      </p:sp>
      <p:pic>
        <p:nvPicPr>
          <p:cNvPr id="648" name="br.png"/>
          <p:cNvPicPr>
            <a:picLocks noChangeAspect="1"/>
          </p:cNvPicPr>
          <p:nvPr/>
        </p:nvPicPr>
        <p:blipFill>
          <a:blip r:embed="rId2">
            <a:extLst/>
          </a:blip>
          <a:stretch>
            <a:fillRect/>
          </a:stretch>
        </p:blipFill>
        <p:spPr>
          <a:xfrm>
            <a:off x="12693650" y="2514600"/>
            <a:ext cx="9817100" cy="8686800"/>
          </a:xfrm>
          <a:prstGeom prst="rect">
            <a:avLst/>
          </a:prstGeom>
          <a:ln w="12700">
            <a:miter lim="400000"/>
          </a:ln>
          <a:effectLst>
            <a:outerShdw sx="100000" sy="100000" kx="0" ky="0" algn="b" rotWithShape="0" blurRad="457200" dist="357346" dir="0">
              <a:srgbClr val="000000">
                <a:alpha val="75325"/>
              </a:srgbClr>
            </a:outerShdw>
          </a:effectLst>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title"/>
          </p:nvPr>
        </p:nvSpPr>
        <p:spPr>
          <a:xfrm>
            <a:off x="3274615" y="307975"/>
            <a:ext cx="17834770" cy="2981325"/>
          </a:xfrm>
          <a:prstGeom prst="rect">
            <a:avLst/>
          </a:prstGeom>
        </p:spPr>
        <p:txBody>
          <a:bodyPr/>
          <a:lstStyle/>
          <a:p>
            <a:pPr/>
            <a:r>
              <a:t>动量项</a:t>
            </a:r>
          </a:p>
        </p:txBody>
      </p:sp>
      <p:pic>
        <p:nvPicPr>
          <p:cNvPr id="651" name="图片1.png"/>
          <p:cNvPicPr>
            <a:picLocks noChangeAspect="1"/>
          </p:cNvPicPr>
          <p:nvPr/>
        </p:nvPicPr>
        <p:blipFill>
          <a:blip r:embed="rId2">
            <a:extLst/>
          </a:blip>
          <a:stretch>
            <a:fillRect/>
          </a:stretch>
        </p:blipFill>
        <p:spPr>
          <a:xfrm>
            <a:off x="6502400" y="3587750"/>
            <a:ext cx="11379200" cy="3898900"/>
          </a:xfrm>
          <a:prstGeom prst="rect">
            <a:avLst/>
          </a:prstGeom>
          <a:ln w="12700">
            <a:miter lim="400000"/>
          </a:ln>
          <a:effectLst>
            <a:outerShdw sx="100000" sy="100000" kx="0" ky="0" algn="b" rotWithShape="0" blurRad="63500" dist="25400" dir="5400000">
              <a:srgbClr val="000000">
                <a:alpha val="50000"/>
              </a:srgbClr>
            </a:outerShdw>
          </a:effectLst>
        </p:spPr>
      </p:pic>
      <p:sp>
        <p:nvSpPr>
          <p:cNvPr id="652" name="Shape 652"/>
          <p:cNvSpPr/>
          <p:nvPr/>
        </p:nvSpPr>
        <p:spPr>
          <a:xfrm>
            <a:off x="5946845" y="9242590"/>
            <a:ext cx="12490311" cy="23223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70534">
              <a:defRPr sz="4617">
                <a:solidFill>
                  <a:srgbClr val="535353"/>
                </a:solidFill>
                <a:latin typeface="+mj-lt"/>
                <a:ea typeface="+mj-ea"/>
                <a:cs typeface="+mj-cs"/>
                <a:sym typeface="Gill Sans Light"/>
              </a:defRPr>
            </a:pPr>
            <a:r>
              <a:t>反映了以前的调整经验信息，加速收敛。</a:t>
            </a:r>
          </a:p>
          <a:p>
            <a:pPr defTabSz="470534">
              <a:defRPr sz="4617">
                <a:solidFill>
                  <a:srgbClr val="535353"/>
                </a:solidFill>
                <a:latin typeface="+mj-lt"/>
                <a:ea typeface="+mj-ea"/>
                <a:cs typeface="+mj-cs"/>
                <a:sym typeface="Gill Sans Light"/>
              </a:defRPr>
            </a:pPr>
            <a:r>
              <a:t>出现震荡时可减少震荡趋势，以期达到全局最优。</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4" name="Shape 654"/>
          <p:cNvSpPr/>
          <p:nvPr>
            <p:ph type="title"/>
          </p:nvPr>
        </p:nvSpPr>
        <p:spPr>
          <a:xfrm>
            <a:off x="3274615" y="307975"/>
            <a:ext cx="17834770" cy="2981325"/>
          </a:xfrm>
          <a:prstGeom prst="rect">
            <a:avLst/>
          </a:prstGeom>
        </p:spPr>
        <p:txBody>
          <a:bodyPr/>
          <a:lstStyle/>
          <a:p>
            <a:pPr/>
            <a:r>
              <a:t>自适应学习速率</a:t>
            </a:r>
          </a:p>
        </p:txBody>
      </p:sp>
      <p:sp>
        <p:nvSpPr>
          <p:cNvPr id="655" name="Shape 655"/>
          <p:cNvSpPr/>
          <p:nvPr/>
        </p:nvSpPr>
        <p:spPr>
          <a:xfrm>
            <a:off x="5946845" y="9242590"/>
            <a:ext cx="12490311" cy="23223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45770">
              <a:defRPr sz="4374">
                <a:solidFill>
                  <a:srgbClr val="535353"/>
                </a:solidFill>
                <a:latin typeface="+mj-lt"/>
                <a:ea typeface="+mj-ea"/>
                <a:cs typeface="+mj-cs"/>
                <a:sym typeface="Gill Sans Light"/>
              </a:defRPr>
            </a:pPr>
            <a:r>
              <a:t>训练初期增大学习速率，加速收敛。</a:t>
            </a:r>
          </a:p>
          <a:p>
            <a:pPr defTabSz="445770">
              <a:defRPr sz="4374">
                <a:solidFill>
                  <a:srgbClr val="535353"/>
                </a:solidFill>
                <a:latin typeface="+mj-lt"/>
                <a:ea typeface="+mj-ea"/>
                <a:cs typeface="+mj-cs"/>
                <a:sym typeface="Gill Sans Light"/>
              </a:defRPr>
            </a:pPr>
          </a:p>
          <a:p>
            <a:pPr defTabSz="445770">
              <a:defRPr sz="4374">
                <a:solidFill>
                  <a:srgbClr val="535353"/>
                </a:solidFill>
                <a:latin typeface="+mj-lt"/>
                <a:ea typeface="+mj-ea"/>
                <a:cs typeface="+mj-cs"/>
                <a:sym typeface="Gill Sans Light"/>
              </a:defRPr>
            </a:pPr>
            <a:r>
              <a:t>训练后期误差下降缓慢，降低学习速率，防止震荡</a:t>
            </a:r>
          </a:p>
        </p:txBody>
      </p:sp>
      <p:pic>
        <p:nvPicPr>
          <p:cNvPr id="656" name="图片2.png"/>
          <p:cNvPicPr>
            <a:picLocks noChangeAspect="1"/>
          </p:cNvPicPr>
          <p:nvPr/>
        </p:nvPicPr>
        <p:blipFill>
          <a:blip r:embed="rId2">
            <a:extLst/>
          </a:blip>
          <a:stretch>
            <a:fillRect/>
          </a:stretch>
        </p:blipFill>
        <p:spPr>
          <a:xfrm>
            <a:off x="5886450" y="4316495"/>
            <a:ext cx="12611100" cy="3898901"/>
          </a:xfrm>
          <a:prstGeom prst="rect">
            <a:avLst/>
          </a:prstGeom>
          <a:ln w="12700">
            <a:miter lim="400000"/>
          </a:ln>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title"/>
          </p:nvPr>
        </p:nvSpPr>
        <p:spPr>
          <a:xfrm>
            <a:off x="3274615" y="307975"/>
            <a:ext cx="17834770" cy="2981325"/>
          </a:xfrm>
          <a:prstGeom prst="rect">
            <a:avLst/>
          </a:prstGeom>
        </p:spPr>
        <p:txBody>
          <a:bodyPr/>
          <a:lstStyle/>
          <a:p>
            <a:pPr/>
            <a:r>
              <a:t>激活函数</a:t>
            </a:r>
          </a:p>
        </p:txBody>
      </p:sp>
      <p:sp>
        <p:nvSpPr>
          <p:cNvPr id="659" name="Shape 659"/>
          <p:cNvSpPr/>
          <p:nvPr/>
        </p:nvSpPr>
        <p:spPr>
          <a:xfrm>
            <a:off x="5946845" y="10081029"/>
            <a:ext cx="12490311" cy="23223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11809">
              <a:defRPr sz="5022">
                <a:solidFill>
                  <a:srgbClr val="535353"/>
                </a:solidFill>
                <a:latin typeface="+mj-lt"/>
                <a:ea typeface="+mj-ea"/>
                <a:cs typeface="+mj-cs"/>
                <a:sym typeface="Gill Sans Light"/>
              </a:defRPr>
            </a:lvl1pPr>
          </a:lstStyle>
          <a:p>
            <a:pPr/>
            <a:r>
              <a:t>①计算量减少   ②无梯度消失  ③稀疏激活性</a:t>
            </a:r>
          </a:p>
        </p:txBody>
      </p:sp>
      <p:pic>
        <p:nvPicPr>
          <p:cNvPr id="660" name=""/>
          <p:cNvPicPr>
            <a:picLocks noChangeAspect="0"/>
          </p:cNvPicPr>
          <p:nvPr/>
        </p:nvPicPr>
        <p:blipFill>
          <a:blip r:embed="rId2">
            <a:extLst/>
          </a:blip>
          <a:stretch>
            <a:fillRect/>
          </a:stretch>
        </p:blipFill>
        <p:spPr>
          <a:xfrm>
            <a:off x="3193474" y="3410308"/>
            <a:ext cx="6847600" cy="5596643"/>
          </a:xfrm>
          <a:prstGeom prst="rect">
            <a:avLst/>
          </a:prstGeom>
          <a:effectLst>
            <a:outerShdw sx="100000" sy="100000" kx="0" ky="0" algn="b" rotWithShape="0" blurRad="190500" dist="8455" dir="5400000">
              <a:srgbClr val="000000"/>
            </a:outerShdw>
          </a:effectLst>
        </p:spPr>
      </p:pic>
      <p:pic>
        <p:nvPicPr>
          <p:cNvPr id="661" name=""/>
          <p:cNvPicPr>
            <a:picLocks noChangeAspect="0"/>
          </p:cNvPicPr>
          <p:nvPr/>
        </p:nvPicPr>
        <p:blipFill>
          <a:blip r:embed="rId3">
            <a:extLst/>
          </a:blip>
          <a:stretch>
            <a:fillRect/>
          </a:stretch>
        </p:blipFill>
        <p:spPr>
          <a:xfrm>
            <a:off x="14961623" y="3410308"/>
            <a:ext cx="6873001" cy="5711274"/>
          </a:xfrm>
          <a:prstGeom prst="rect">
            <a:avLst/>
          </a:prstGeom>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title"/>
          </p:nvPr>
        </p:nvSpPr>
        <p:spPr>
          <a:xfrm>
            <a:off x="3274615" y="2022964"/>
            <a:ext cx="17834770" cy="2981326"/>
          </a:xfrm>
          <a:prstGeom prst="rect">
            <a:avLst/>
          </a:prstGeom>
        </p:spPr>
        <p:txBody>
          <a:bodyPr/>
          <a:lstStyle/>
          <a:p>
            <a:pPr/>
            <a:r>
              <a:t>实际上，</a:t>
            </a:r>
          </a:p>
        </p:txBody>
      </p:sp>
      <p:sp>
        <p:nvSpPr>
          <p:cNvPr id="664" name="Shape 664"/>
          <p:cNvSpPr/>
          <p:nvPr/>
        </p:nvSpPr>
        <p:spPr>
          <a:xfrm>
            <a:off x="3274615" y="5367337"/>
            <a:ext cx="17834770" cy="29813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660400">
              <a:defRPr cap="all" sz="8000">
                <a:solidFill>
                  <a:srgbClr val="535353"/>
                </a:solidFill>
                <a:latin typeface="+mj-lt"/>
                <a:ea typeface="+mj-ea"/>
                <a:cs typeface="+mj-cs"/>
                <a:sym typeface="Gill Sans Light"/>
              </a:defRPr>
            </a:pPr>
            <a:r>
              <a:t>两种方案都不合人意的时候，</a:t>
            </a:r>
          </a:p>
          <a:p>
            <a:pPr defTabSz="660400">
              <a:defRPr cap="all" sz="8000">
                <a:solidFill>
                  <a:srgbClr val="535353"/>
                </a:solidFill>
                <a:latin typeface="+mj-lt"/>
                <a:ea typeface="+mj-ea"/>
                <a:cs typeface="+mj-cs"/>
                <a:sym typeface="Gill Sans Light"/>
              </a:defRPr>
            </a:pPr>
            <a:r>
              <a:t>结合起来会更好。</a:t>
            </a:r>
          </a:p>
        </p:txBody>
      </p:sp>
      <p:sp>
        <p:nvSpPr>
          <p:cNvPr id="665" name="Shape 665"/>
          <p:cNvSpPr/>
          <p:nvPr/>
        </p:nvSpPr>
        <p:spPr>
          <a:xfrm>
            <a:off x="2855395" y="8444934"/>
            <a:ext cx="17834770" cy="29813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825500">
              <a:defRPr cap="all" sz="5700">
                <a:solidFill>
                  <a:srgbClr val="535353"/>
                </a:solidFill>
                <a:latin typeface="+mj-lt"/>
                <a:ea typeface="+mj-ea"/>
                <a:cs typeface="+mj-cs"/>
                <a:sym typeface="Gill Sans Light"/>
              </a:defRPr>
            </a:pPr>
            <a:r>
              <a:t>输出层：sigmoid</a:t>
            </a:r>
          </a:p>
          <a:p>
            <a:pPr defTabSz="825500">
              <a:defRPr cap="all" sz="5700">
                <a:solidFill>
                  <a:srgbClr val="535353"/>
                </a:solidFill>
                <a:latin typeface="+mj-lt"/>
                <a:ea typeface="+mj-ea"/>
                <a:cs typeface="+mj-cs"/>
                <a:sym typeface="Gill Sans Light"/>
              </a:defRPr>
            </a:pPr>
            <a:r>
              <a:t>隐含层：softplus</a:t>
            </a:r>
          </a:p>
        </p:txBody>
      </p:sp>
      <p:sp>
        <p:nvSpPr>
          <p:cNvPr id="666" name="Shape 666"/>
          <p:cNvSpPr/>
          <p:nvPr/>
        </p:nvSpPr>
        <p:spPr>
          <a:xfrm>
            <a:off x="3274615" y="5367337"/>
            <a:ext cx="17834770" cy="29813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330200">
              <a:defRPr cap="all" sz="20000">
                <a:solidFill>
                  <a:srgbClr val="535353"/>
                </a:solidFill>
                <a:latin typeface="+mj-lt"/>
                <a:ea typeface="+mj-ea"/>
                <a:cs typeface="+mj-cs"/>
                <a:sym typeface="Gill Sans Light"/>
              </a:defRPr>
            </a:lvl1pPr>
          </a:lstStyle>
          <a:p>
            <a:pPr/>
            <a:r>
              <a:t>96.92%</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665"/>
                                        </p:tgtEl>
                                        <p:attrNameLst>
                                          <p:attrName>style.visibility</p:attrName>
                                        </p:attrNameLst>
                                      </p:cBhvr>
                                      <p:to>
                                        <p:strVal val="visible"/>
                                      </p:to>
                                    </p:set>
                                    <p:animEffect filter="dissolve" transition="in">
                                      <p:cBhvr>
                                        <p:cTn id="7" dur="1000"/>
                                        <p:tgtEl>
                                          <p:spTgt spid="665"/>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9" grpId="2" fill="hold">
                                  <p:stCondLst>
                                    <p:cond delay="0"/>
                                  </p:stCondLst>
                                  <p:iterate type="el" backwards="0">
                                    <p:tmAbs val="0"/>
                                  </p:iterate>
                                  <p:childTnLst>
                                    <p:animEffect filter="dissolve" transition="out">
                                      <p:cBhvr>
                                        <p:cTn id="11" dur="1500" fill="hold"/>
                                        <p:tgtEl>
                                          <p:spTgt spid="663"/>
                                        </p:tgtEl>
                                      </p:cBhvr>
                                    </p:animEffect>
                                    <p:set>
                                      <p:cBhvr>
                                        <p:cTn id="12" fill="hold">
                                          <p:stCondLst>
                                            <p:cond delay="1499"/>
                                          </p:stCondLst>
                                        </p:cTn>
                                        <p:tgtEl>
                                          <p:spTgt spid="663"/>
                                        </p:tgtEl>
                                        <p:attrNameLst>
                                          <p:attrName>style.visibility</p:attrName>
                                        </p:attrNameLst>
                                      </p:cBhvr>
                                      <p:to>
                                        <p:strVal val="hidden"/>
                                      </p:to>
                                    </p:set>
                                  </p:childTnLst>
                                </p:cTn>
                              </p:par>
                            </p:childTnLst>
                          </p:cTn>
                        </p:par>
                        <p:par>
                          <p:cTn id="13" fill="hold">
                            <p:stCondLst>
                              <p:cond delay="1500"/>
                            </p:stCondLst>
                            <p:childTnLst>
                              <p:par>
                                <p:cTn id="14" presetClass="exit" nodeType="afterEffect" presetID="9" grpId="3" fill="hold">
                                  <p:stCondLst>
                                    <p:cond delay="0"/>
                                  </p:stCondLst>
                                  <p:iterate type="el" backwards="0">
                                    <p:tmAbs val="0"/>
                                  </p:iterate>
                                  <p:childTnLst>
                                    <p:animEffect filter="dissolve" transition="out">
                                      <p:cBhvr>
                                        <p:cTn id="15" dur="1500" fill="hold"/>
                                        <p:tgtEl>
                                          <p:spTgt spid="664"/>
                                        </p:tgtEl>
                                      </p:cBhvr>
                                    </p:animEffect>
                                    <p:set>
                                      <p:cBhvr>
                                        <p:cTn id="16" fill="hold">
                                          <p:stCondLst>
                                            <p:cond delay="1499"/>
                                          </p:stCondLst>
                                        </p:cTn>
                                        <p:tgtEl>
                                          <p:spTgt spid="664"/>
                                        </p:tgtEl>
                                        <p:attrNameLst>
                                          <p:attrName>style.visibility</p:attrName>
                                        </p:attrNameLst>
                                      </p:cBhvr>
                                      <p:to>
                                        <p:strVal val="hidden"/>
                                      </p:to>
                                    </p:set>
                                  </p:childTnLst>
                                </p:cTn>
                              </p:par>
                            </p:childTnLst>
                          </p:cTn>
                        </p:par>
                        <p:par>
                          <p:cTn id="17" fill="hold">
                            <p:stCondLst>
                              <p:cond delay="3000"/>
                            </p:stCondLst>
                            <p:childTnLst>
                              <p:par>
                                <p:cTn id="18" presetClass="exit" nodeType="afterEffect" presetID="9" grpId="4" fill="hold">
                                  <p:stCondLst>
                                    <p:cond delay="0"/>
                                  </p:stCondLst>
                                  <p:iterate type="el" backwards="0">
                                    <p:tmAbs val="0"/>
                                  </p:iterate>
                                  <p:childTnLst>
                                    <p:animEffect filter="dissolve" transition="out">
                                      <p:cBhvr>
                                        <p:cTn id="19" dur="1500" fill="hold"/>
                                        <p:tgtEl>
                                          <p:spTgt spid="665"/>
                                        </p:tgtEl>
                                      </p:cBhvr>
                                    </p:animEffect>
                                    <p:set>
                                      <p:cBhvr>
                                        <p:cTn id="20" fill="hold">
                                          <p:stCondLst>
                                            <p:cond delay="1499"/>
                                          </p:stCondLst>
                                        </p:cTn>
                                        <p:tgtEl>
                                          <p:spTgt spid="665"/>
                                        </p:tgtEl>
                                        <p:attrNameLst>
                                          <p:attrName>style.visibility</p:attrName>
                                        </p:attrNameLst>
                                      </p:cBhvr>
                                      <p:to>
                                        <p:strVal val="hidden"/>
                                      </p:to>
                                    </p:set>
                                  </p:childTnLst>
                                </p:cTn>
                              </p:par>
                            </p:childTnLst>
                          </p:cTn>
                        </p:par>
                        <p:par>
                          <p:cTn id="21" fill="hold">
                            <p:stCondLst>
                              <p:cond delay="4500"/>
                            </p:stCondLst>
                            <p:childTnLst>
                              <p:par>
                                <p:cTn id="22" presetClass="entr" nodeType="afterEffect" presetID="9" grpId="5" fill="hold">
                                  <p:stCondLst>
                                    <p:cond delay="0"/>
                                  </p:stCondLst>
                                  <p:iterate type="el" backwards="0">
                                    <p:tmAbs val="0"/>
                                  </p:iterate>
                                  <p:childTnLst>
                                    <p:set>
                                      <p:cBhvr>
                                        <p:cTn id="23" fill="hold"/>
                                        <p:tgtEl>
                                          <p:spTgt spid="666"/>
                                        </p:tgtEl>
                                        <p:attrNameLst>
                                          <p:attrName>style.visibility</p:attrName>
                                        </p:attrNameLst>
                                      </p:cBhvr>
                                      <p:to>
                                        <p:strVal val="visible"/>
                                      </p:to>
                                    </p:set>
                                    <p:animEffect filter="dissolve" transition="in">
                                      <p:cBhvr>
                                        <p:cTn id="24" dur="1500"/>
                                        <p:tgtEl>
                                          <p:spTgt spid="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5" grpId="1"/>
      <p:bldP build="whole" bldLvl="1" animBg="1" rev="0" advAuto="0" spid="666" grpId="5"/>
      <p:bldP build="whole" bldLvl="1" animBg="1" rev="0" advAuto="0" spid="664" grpId="3"/>
      <p:bldP build="whole" bldLvl="1" animBg="1" rev="0" advAuto="0" spid="665" grpId="4"/>
      <p:bldP build="whole" bldLvl="1" animBg="1" rev="0" advAuto="0" spid="663" grpId="2"/>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8" name="Shape 668"/>
          <p:cNvSpPr/>
          <p:nvPr>
            <p:ph type="title"/>
          </p:nvPr>
        </p:nvSpPr>
        <p:spPr>
          <a:prstGeom prst="rect">
            <a:avLst/>
          </a:prstGeom>
        </p:spPr>
        <p:txBody>
          <a:bodyPr/>
          <a:lstStyle/>
          <a:p>
            <a:pPr/>
            <a:r>
              <a:t>Details of </a:t>
            </a:r>
          </a:p>
          <a:p>
            <a:pPr/>
            <a:r>
              <a:t>Solver</a:t>
            </a:r>
          </a:p>
        </p:txBody>
      </p:sp>
      <p:sp>
        <p:nvSpPr>
          <p:cNvPr id="669" name="Shape 669"/>
          <p:cNvSpPr/>
          <p:nvPr>
            <p:ph type="body" sz="quarter" idx="1"/>
          </p:nvPr>
        </p:nvSpPr>
        <p:spPr>
          <a:xfrm>
            <a:off x="673100" y="6870700"/>
            <a:ext cx="11049000" cy="1150343"/>
          </a:xfrm>
          <a:prstGeom prst="rect">
            <a:avLst/>
          </a:prstGeom>
        </p:spPr>
        <p:txBody>
          <a:bodyPr/>
          <a:lstStyle/>
          <a:p>
            <a:pPr/>
            <a:r>
              <a:t>数独求解技术详解</a:t>
            </a:r>
          </a:p>
        </p:txBody>
      </p:sp>
      <p:sp>
        <p:nvSpPr>
          <p:cNvPr id="670" name="Shape 670"/>
          <p:cNvSpPr/>
          <p:nvPr/>
        </p:nvSpPr>
        <p:spPr>
          <a:xfrm>
            <a:off x="673100" y="8770021"/>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sz="4400">
                <a:solidFill>
                  <a:srgbClr val="535353"/>
                </a:solidFill>
                <a:latin typeface="+mj-lt"/>
                <a:ea typeface="+mj-ea"/>
                <a:cs typeface="+mj-cs"/>
                <a:sym typeface="Gill Sans Light"/>
              </a:defRPr>
            </a:lvl1pPr>
          </a:lstStyle>
          <a:p>
            <a:pPr/>
            <a:r>
              <a:t>超快的算法，</a:t>
            </a:r>
          </a:p>
        </p:txBody>
      </p:sp>
      <p:sp>
        <p:nvSpPr>
          <p:cNvPr id="671" name="Shape 671"/>
          <p:cNvSpPr/>
          <p:nvPr/>
        </p:nvSpPr>
        <p:spPr>
          <a:xfrm>
            <a:off x="673100" y="9695567"/>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sz="4400">
                <a:solidFill>
                  <a:srgbClr val="535353"/>
                </a:solidFill>
                <a:latin typeface="+mj-lt"/>
                <a:ea typeface="+mj-ea"/>
                <a:cs typeface="+mj-cs"/>
                <a:sym typeface="Gill Sans Light"/>
              </a:defRPr>
            </a:lvl1pPr>
          </a:lstStyle>
          <a:p>
            <a:pPr/>
            <a:r>
              <a:t>轻松胜任智慧核心</a:t>
            </a:r>
          </a:p>
        </p:txBody>
      </p:sp>
      <p:pic>
        <p:nvPicPr>
          <p:cNvPr id="672" name="pasted-image.png"/>
          <p:cNvPicPr>
            <a:picLocks noChangeAspect="1"/>
          </p:cNvPicPr>
          <p:nvPr/>
        </p:nvPicPr>
        <p:blipFill>
          <a:blip r:embed="rId2">
            <a:extLst/>
          </a:blip>
          <a:stretch>
            <a:fillRect/>
          </a:stretch>
        </p:blipFill>
        <p:spPr>
          <a:xfrm rot="1304182">
            <a:off x="12522200" y="1587500"/>
            <a:ext cx="10160000" cy="10541000"/>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74" name="pasted-image.tiff"/>
          <p:cNvPicPr>
            <a:picLocks noChangeAspect="1"/>
          </p:cNvPicPr>
          <p:nvPr/>
        </p:nvPicPr>
        <p:blipFill>
          <a:blip r:embed="rId2">
            <a:extLst/>
          </a:blip>
          <a:stretch>
            <a:fillRect/>
          </a:stretch>
        </p:blipFill>
        <p:spPr>
          <a:xfrm>
            <a:off x="-50800" y="-139700"/>
            <a:ext cx="33310953" cy="20777707"/>
          </a:xfrm>
          <a:prstGeom prst="rect">
            <a:avLst/>
          </a:prstGeom>
          <a:ln w="12700">
            <a:miter lim="400000"/>
          </a:ln>
        </p:spPr>
      </p:pic>
      <p:sp>
        <p:nvSpPr>
          <p:cNvPr id="675" name="Shape 675"/>
          <p:cNvSpPr/>
          <p:nvPr>
            <p:ph type="body" idx="14"/>
          </p:nvPr>
        </p:nvSpPr>
        <p:spPr>
          <a:xfrm>
            <a:off x="10257980" y="3292779"/>
            <a:ext cx="3868040" cy="3165476"/>
          </a:xfrm>
          <a:prstGeom prst="rect">
            <a:avLst/>
          </a:prstGeom>
        </p:spPr>
        <p:txBody>
          <a:bodyPr/>
          <a:lstStyle/>
          <a:p>
            <a:pPr/>
            <a:r>
              <a:t>987</a:t>
            </a:r>
          </a:p>
        </p:txBody>
      </p:sp>
      <p:sp>
        <p:nvSpPr>
          <p:cNvPr id="676" name="Shape 676"/>
          <p:cNvSpPr/>
          <p:nvPr>
            <p:ph type="body" idx="15"/>
          </p:nvPr>
        </p:nvSpPr>
        <p:spPr>
          <a:xfrm>
            <a:off x="7758112" y="8059737"/>
            <a:ext cx="8867776" cy="1882776"/>
          </a:xfrm>
          <a:prstGeom prst="rect">
            <a:avLst/>
          </a:prstGeom>
        </p:spPr>
        <p:txBody>
          <a:bodyPr/>
          <a:lstStyle/>
          <a:p>
            <a:pPr/>
            <a:r>
              <a:t>一个不朽的数字</a:t>
            </a:r>
          </a:p>
        </p:txBody>
      </p:sp>
      <p:sp>
        <p:nvSpPr>
          <p:cNvPr id="677" name="Shape 677"/>
          <p:cNvSpPr/>
          <p:nvPr>
            <p:ph type="body" idx="16"/>
          </p:nvPr>
        </p:nvSpPr>
        <p:spPr>
          <a:xfrm>
            <a:off x="6575176" y="9919900"/>
            <a:ext cx="11233649" cy="1424762"/>
          </a:xfrm>
          <a:prstGeom prst="rect">
            <a:avLst/>
          </a:prstGeom>
        </p:spPr>
        <p:txBody>
          <a:bodyPr/>
          <a:lstStyle/>
          <a:p>
            <a:pPr>
              <a:defRPr sz="3600"/>
            </a:pPr>
            <a:r>
              <a:t>极速的数独求解算法，留给你的</a:t>
            </a:r>
          </a:p>
          <a:p>
            <a:pPr>
              <a:defRPr sz="3600"/>
            </a:pPr>
            <a:r>
              <a:t>只有</a:t>
            </a:r>
            <a:r>
              <a:rPr>
                <a:latin typeface="Avenir Next Heavy"/>
                <a:ea typeface="Avenir Next Heavy"/>
                <a:cs typeface="Avenir Next Heavy"/>
                <a:sym typeface="Avenir Next Heavy"/>
              </a:rPr>
              <a:t>“</a:t>
            </a:r>
            <a:r>
              <a:t>后知后觉</a:t>
            </a:r>
            <a:r>
              <a:rPr>
                <a:latin typeface="Avenir Next Heavy"/>
                <a:ea typeface="Avenir Next Heavy"/>
                <a:cs typeface="Avenir Next Heavy"/>
                <a:sym typeface="Avenir Next Heavy"/>
              </a:rPr>
              <a:t>”</a:t>
            </a:r>
          </a:p>
        </p:txBody>
      </p:sp>
      <p:sp>
        <p:nvSpPr>
          <p:cNvPr id="678" name="Shape 678"/>
          <p:cNvSpPr/>
          <p:nvPr>
            <p:ph type="body" idx="17"/>
          </p:nvPr>
        </p:nvSpPr>
        <p:spPr>
          <a:xfrm>
            <a:off x="11743448" y="5470921"/>
            <a:ext cx="897104" cy="904876"/>
          </a:xfrm>
          <a:prstGeom prst="rect">
            <a:avLst/>
          </a:prstGeom>
        </p:spPr>
        <p:txBody>
          <a:bodyPr/>
          <a:lstStyle/>
          <a:p>
            <a:pPr/>
            <a:r>
              <a:t>ms</a:t>
            </a:r>
          </a:p>
        </p:txBody>
      </p:sp>
      <p:grpSp>
        <p:nvGrpSpPr>
          <p:cNvPr id="684" name="Group 684"/>
          <p:cNvGrpSpPr/>
          <p:nvPr/>
        </p:nvGrpSpPr>
        <p:grpSpPr>
          <a:xfrm>
            <a:off x="11035207" y="1027252"/>
            <a:ext cx="2313586" cy="2313587"/>
            <a:chOff x="0" y="0"/>
            <a:chExt cx="2313585" cy="2313585"/>
          </a:xfrm>
        </p:grpSpPr>
        <p:pic>
          <p:nvPicPr>
            <p:cNvPr id="679" name="xlogo.png"/>
            <p:cNvPicPr>
              <a:picLocks noChangeAspect="1"/>
            </p:cNvPicPr>
            <p:nvPr/>
          </p:nvPicPr>
          <p:blipFill>
            <a:blip r:embed="rId3">
              <a:extLst/>
            </a:blip>
            <a:srcRect l="0" t="0" r="0" b="0"/>
            <a:stretch>
              <a:fillRect/>
            </a:stretch>
          </p:blipFill>
          <p:spPr>
            <a:xfrm>
              <a:off x="0" y="0"/>
              <a:ext cx="2313586" cy="2313586"/>
            </a:xfrm>
            <a:prstGeom prst="rect">
              <a:avLst/>
            </a:prstGeom>
            <a:ln w="12700" cap="flat">
              <a:noFill/>
              <a:miter lim="400000"/>
            </a:ln>
            <a:effectLst/>
          </p:spPr>
        </p:pic>
        <p:sp>
          <p:nvSpPr>
            <p:cNvPr id="680" name="Shape 680"/>
            <p:cNvSpPr/>
            <p:nvPr/>
          </p:nvSpPr>
          <p:spPr>
            <a:xfrm flipV="1">
              <a:off x="1050689" y="548556"/>
              <a:ext cx="1" cy="1216445"/>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1" name="Shape 681"/>
            <p:cNvSpPr/>
            <p:nvPr/>
          </p:nvSpPr>
          <p:spPr>
            <a:xfrm flipV="1">
              <a:off x="697670" y="548571"/>
              <a:ext cx="1" cy="1216444"/>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2" name="Shape 682"/>
            <p:cNvSpPr/>
            <p:nvPr/>
          </p:nvSpPr>
          <p:spPr>
            <a:xfrm flipH="1" flipV="1">
              <a:off x="447544" y="1505595"/>
              <a:ext cx="1339996"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683" name="Shape 683"/>
            <p:cNvSpPr/>
            <p:nvPr/>
          </p:nvSpPr>
          <p:spPr>
            <a:xfrm flipH="1" flipV="1">
              <a:off x="447544" y="1156778"/>
              <a:ext cx="1339996"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80966 -0.285185" origin="layout" pathEditMode="relative">
                                      <p:cBhvr>
                                        <p:cTn id="6" dur="10000" fill="hold"/>
                                        <p:tgtEl>
                                          <p:spTgt spid="674"/>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10000" fill="hold"/>
                                        <p:tgtEl>
                                          <p:spTgt spid="674"/>
                                        </p:tgtEl>
                                      </p:cBhvr>
                                      <p:by x="77318" y="77318"/>
                                    </p:animScale>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4" grpId="2"/>
    </p:bldLst>
  </p:timing>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6" name="mountains-893928_1280.jpg"/>
          <p:cNvPicPr>
            <a:picLocks noChangeAspect="1"/>
          </p:cNvPicPr>
          <p:nvPr>
            <p:ph type="pic" idx="13"/>
          </p:nvPr>
        </p:nvPicPr>
        <p:blipFill>
          <a:blip r:embed="rId2">
            <a:extLst/>
          </a:blip>
          <a:srcRect l="14" t="7514" r="0" b="7514"/>
          <a:stretch>
            <a:fillRect/>
          </a:stretch>
        </p:blipFill>
        <p:spPr>
          <a:xfrm>
            <a:off x="-16309" y="-11906"/>
            <a:ext cx="24404119" cy="13739813"/>
          </a:xfrm>
          <a:prstGeom prst="rect">
            <a:avLst/>
          </a:prstGeom>
        </p:spPr>
      </p:pic>
      <p:sp>
        <p:nvSpPr>
          <p:cNvPr id="687" name="Shape 687"/>
          <p:cNvSpPr/>
          <p:nvPr>
            <p:ph type="body" idx="14"/>
          </p:nvPr>
        </p:nvSpPr>
        <p:spPr>
          <a:xfrm>
            <a:off x="2253354" y="4806041"/>
            <a:ext cx="5063539" cy="1940562"/>
          </a:xfrm>
          <a:prstGeom prst="rect">
            <a:avLst/>
          </a:prstGeom>
        </p:spPr>
        <p:txBody>
          <a:bodyPr/>
          <a:lstStyle/>
          <a:p>
            <a:pPr/>
            <a:r>
              <a:t>几十</a:t>
            </a:r>
            <a:r>
              <a:rPr sz="4000"/>
              <a:t>天</a:t>
            </a:r>
          </a:p>
        </p:txBody>
      </p:sp>
      <p:sp>
        <p:nvSpPr>
          <p:cNvPr id="688" name="Shape 688"/>
          <p:cNvSpPr/>
          <p:nvPr>
            <p:ph type="body" idx="15"/>
          </p:nvPr>
        </p:nvSpPr>
        <p:spPr>
          <a:xfrm>
            <a:off x="2414868" y="7388856"/>
            <a:ext cx="19554263" cy="5191981"/>
          </a:xfrm>
          <a:prstGeom prst="rect">
            <a:avLst/>
          </a:prstGeom>
        </p:spPr>
        <p:txBody>
          <a:bodyPr/>
          <a:lstStyle/>
          <a:p>
            <a:pPr defTabSz="821531">
              <a:defRPr sz="3200">
                <a:solidFill>
                  <a:srgbClr val="FFFFFF"/>
                </a:solidFill>
                <a:latin typeface="Helvetica Light"/>
                <a:ea typeface="Helvetica Light"/>
                <a:cs typeface="Helvetica Light"/>
                <a:sym typeface="Helvetica Light"/>
              </a:defRPr>
            </a:pPr>
          </a:p>
        </p:txBody>
      </p:sp>
      <p:sp>
        <p:nvSpPr>
          <p:cNvPr id="689" name="Shape 689"/>
          <p:cNvSpPr/>
          <p:nvPr>
            <p:ph type="body" idx="16"/>
          </p:nvPr>
        </p:nvSpPr>
        <p:spPr>
          <a:xfrm>
            <a:off x="3209095" y="7719482"/>
            <a:ext cx="4283409" cy="2852194"/>
          </a:xfrm>
          <a:prstGeom prst="rect">
            <a:avLst/>
          </a:prstGeom>
        </p:spPr>
        <p:txBody>
          <a:bodyPr/>
          <a:lstStyle/>
          <a:p>
            <a:pPr/>
            <a:r>
              <a:t>人类专家</a:t>
            </a:r>
          </a:p>
          <a:p>
            <a:pPr/>
            <a:r>
              <a:t>手工求解</a:t>
            </a:r>
          </a:p>
        </p:txBody>
      </p:sp>
      <p:sp>
        <p:nvSpPr>
          <p:cNvPr id="690" name="Shape 690"/>
          <p:cNvSpPr/>
          <p:nvPr>
            <p:ph type="body" idx="17"/>
          </p:nvPr>
        </p:nvSpPr>
        <p:spPr>
          <a:xfrm>
            <a:off x="3216862" y="10850036"/>
            <a:ext cx="4125000" cy="981076"/>
          </a:xfrm>
          <a:prstGeom prst="rect">
            <a:avLst/>
          </a:prstGeom>
        </p:spPr>
        <p:txBody>
          <a:bodyPr/>
          <a:lstStyle/>
          <a:p>
            <a:pPr/>
            <a:r>
              <a:t>That’s really </a:t>
            </a:r>
          </a:p>
          <a:p>
            <a:pPr/>
            <a:r>
              <a:t>a hard work.</a:t>
            </a:r>
          </a:p>
        </p:txBody>
      </p:sp>
      <p:sp>
        <p:nvSpPr>
          <p:cNvPr id="691" name="Shape 691"/>
          <p:cNvSpPr/>
          <p:nvPr>
            <p:ph type="body" idx="18"/>
          </p:nvPr>
        </p:nvSpPr>
        <p:spPr>
          <a:xfrm>
            <a:off x="6470772" y="3875008"/>
            <a:ext cx="5949625" cy="3945248"/>
          </a:xfrm>
          <a:prstGeom prst="rect">
            <a:avLst/>
          </a:prstGeom>
        </p:spPr>
        <p:txBody>
          <a:bodyPr/>
          <a:lstStyle/>
          <a:p>
            <a:pPr/>
            <a:r>
              <a:t>几个</a:t>
            </a:r>
            <a:r>
              <a:rPr sz="4000"/>
              <a:t>小时</a:t>
            </a:r>
          </a:p>
        </p:txBody>
      </p:sp>
      <p:sp>
        <p:nvSpPr>
          <p:cNvPr id="692" name="Shape 692"/>
          <p:cNvSpPr/>
          <p:nvPr>
            <p:ph type="body" idx="19"/>
          </p:nvPr>
        </p:nvSpPr>
        <p:spPr>
          <a:xfrm>
            <a:off x="7862680" y="7719482"/>
            <a:ext cx="4283409" cy="2852194"/>
          </a:xfrm>
          <a:prstGeom prst="rect">
            <a:avLst/>
          </a:prstGeom>
        </p:spPr>
        <p:txBody>
          <a:bodyPr/>
          <a:lstStyle/>
          <a:p>
            <a:pPr/>
            <a:r>
              <a:t>常规计算机程序</a:t>
            </a:r>
          </a:p>
          <a:p>
            <a:pPr/>
            <a:r>
              <a:t>递归算法</a:t>
            </a:r>
          </a:p>
        </p:txBody>
      </p:sp>
      <p:sp>
        <p:nvSpPr>
          <p:cNvPr id="693" name="Shape 693"/>
          <p:cNvSpPr/>
          <p:nvPr>
            <p:ph type="body" idx="20"/>
          </p:nvPr>
        </p:nvSpPr>
        <p:spPr>
          <a:xfrm>
            <a:off x="7888307" y="10850036"/>
            <a:ext cx="4125001" cy="981076"/>
          </a:xfrm>
          <a:prstGeom prst="rect">
            <a:avLst/>
          </a:prstGeom>
        </p:spPr>
        <p:txBody>
          <a:bodyPr/>
          <a:lstStyle/>
          <a:p>
            <a:pPr/>
            <a:r>
              <a:t>Impossible to run in </a:t>
            </a:r>
          </a:p>
          <a:p>
            <a:pPr/>
            <a:r>
              <a:t>actual applications.</a:t>
            </a:r>
          </a:p>
        </p:txBody>
      </p:sp>
      <p:sp>
        <p:nvSpPr>
          <p:cNvPr id="694" name="Shape 694"/>
          <p:cNvSpPr/>
          <p:nvPr>
            <p:ph type="body" idx="21"/>
          </p:nvPr>
        </p:nvSpPr>
        <p:spPr>
          <a:xfrm>
            <a:off x="12516265" y="7719482"/>
            <a:ext cx="3793765" cy="2852194"/>
          </a:xfrm>
          <a:prstGeom prst="rect">
            <a:avLst/>
          </a:prstGeom>
        </p:spPr>
        <p:txBody>
          <a:bodyPr/>
          <a:lstStyle/>
          <a:p>
            <a:pPr/>
            <a:r>
              <a:t>常规快速算法</a:t>
            </a:r>
          </a:p>
        </p:txBody>
      </p:sp>
      <p:sp>
        <p:nvSpPr>
          <p:cNvPr id="695" name="Shape 695"/>
          <p:cNvSpPr/>
          <p:nvPr>
            <p:ph type="body" idx="22"/>
          </p:nvPr>
        </p:nvSpPr>
        <p:spPr>
          <a:xfrm>
            <a:off x="12551984" y="10850036"/>
            <a:ext cx="4125000" cy="981076"/>
          </a:xfrm>
          <a:prstGeom prst="rect">
            <a:avLst/>
          </a:prstGeom>
        </p:spPr>
        <p:txBody>
          <a:bodyPr/>
          <a:lstStyle/>
          <a:p>
            <a:pPr/>
            <a:r>
              <a:t>The internal’s still </a:t>
            </a:r>
          </a:p>
          <a:p>
            <a:pPr/>
            <a:r>
              <a:t>recognizable. </a:t>
            </a:r>
          </a:p>
        </p:txBody>
      </p:sp>
      <p:sp>
        <p:nvSpPr>
          <p:cNvPr id="696" name="Shape 696"/>
          <p:cNvSpPr/>
          <p:nvPr>
            <p:ph type="body" idx="23"/>
          </p:nvPr>
        </p:nvSpPr>
        <p:spPr>
          <a:xfrm>
            <a:off x="10349027" y="4877352"/>
            <a:ext cx="8128241" cy="1940562"/>
          </a:xfrm>
          <a:prstGeom prst="rect">
            <a:avLst/>
          </a:prstGeom>
        </p:spPr>
        <p:txBody>
          <a:bodyPr/>
          <a:lstStyle/>
          <a:p>
            <a:pPr/>
            <a:r>
              <a:t>2~3</a:t>
            </a:r>
            <a:r>
              <a:rPr sz="4000"/>
              <a:t>秒</a:t>
            </a:r>
          </a:p>
        </p:txBody>
      </p:sp>
      <p:sp>
        <p:nvSpPr>
          <p:cNvPr id="697" name="Shape 697"/>
          <p:cNvSpPr/>
          <p:nvPr>
            <p:ph type="body" idx="29"/>
          </p:nvPr>
        </p:nvSpPr>
        <p:spPr>
          <a:xfrm>
            <a:off x="10179875" y="3060940"/>
            <a:ext cx="4024250" cy="663576"/>
          </a:xfrm>
          <a:prstGeom prst="rect">
            <a:avLst/>
          </a:prstGeom>
        </p:spPr>
        <p:txBody>
          <a:bodyPr/>
          <a:lstStyle/>
          <a:p>
            <a:pPr/>
            <a:r>
              <a:t>kernel benchmark</a:t>
            </a:r>
          </a:p>
        </p:txBody>
      </p:sp>
      <p:grpSp>
        <p:nvGrpSpPr>
          <p:cNvPr id="703" name="Group 703"/>
          <p:cNvGrpSpPr/>
          <p:nvPr/>
        </p:nvGrpSpPr>
        <p:grpSpPr>
          <a:xfrm>
            <a:off x="11156404" y="839256"/>
            <a:ext cx="2071192" cy="2071192"/>
            <a:chOff x="0" y="0"/>
            <a:chExt cx="2071191" cy="2071191"/>
          </a:xfrm>
        </p:grpSpPr>
        <p:pic>
          <p:nvPicPr>
            <p:cNvPr id="698" name="xlogo.png"/>
            <p:cNvPicPr>
              <a:picLocks noChangeAspect="1"/>
            </p:cNvPicPr>
            <p:nvPr/>
          </p:nvPicPr>
          <p:blipFill>
            <a:blip r:embed="rId3">
              <a:extLst/>
            </a:blip>
            <a:srcRect l="0" t="0" r="0" b="0"/>
            <a:stretch>
              <a:fillRect/>
            </a:stretch>
          </p:blipFill>
          <p:spPr>
            <a:xfrm>
              <a:off x="0" y="0"/>
              <a:ext cx="2071192" cy="2071192"/>
            </a:xfrm>
            <a:prstGeom prst="rect">
              <a:avLst/>
            </a:prstGeom>
            <a:ln w="12700" cap="flat">
              <a:noFill/>
              <a:miter lim="400000"/>
            </a:ln>
            <a:effectLst/>
          </p:spPr>
        </p:pic>
        <p:sp>
          <p:nvSpPr>
            <p:cNvPr id="699" name="Shape 699"/>
            <p:cNvSpPr/>
            <p:nvPr/>
          </p:nvSpPr>
          <p:spPr>
            <a:xfrm flipV="1">
              <a:off x="940608" y="491084"/>
              <a:ext cx="1" cy="1088997"/>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0" name="Shape 700"/>
            <p:cNvSpPr/>
            <p:nvPr/>
          </p:nvSpPr>
          <p:spPr>
            <a:xfrm flipV="1">
              <a:off x="624575" y="491097"/>
              <a:ext cx="1" cy="1088997"/>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1" name="Shape 701"/>
            <p:cNvSpPr/>
            <p:nvPr/>
          </p:nvSpPr>
          <p:spPr>
            <a:xfrm flipH="1" flipV="1">
              <a:off x="400654" y="1347853"/>
              <a:ext cx="1199605"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02" name="Shape 702"/>
            <p:cNvSpPr/>
            <p:nvPr/>
          </p:nvSpPr>
          <p:spPr>
            <a:xfrm flipH="1" flipV="1">
              <a:off x="400654" y="1035582"/>
              <a:ext cx="1199605"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704" name="Shape 704"/>
          <p:cNvSpPr/>
          <p:nvPr/>
        </p:nvSpPr>
        <p:spPr>
          <a:xfrm>
            <a:off x="15045694" y="4806041"/>
            <a:ext cx="8128240" cy="194056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defTabSz="821531">
              <a:defRPr b="1" cap="all" sz="12200">
                <a:solidFill>
                  <a:srgbClr val="FFFFFF"/>
                </a:solidFill>
                <a:latin typeface="Avenir Next"/>
                <a:ea typeface="Avenir Next"/>
                <a:cs typeface="Avenir Next"/>
                <a:sym typeface="Avenir Next"/>
              </a:defRPr>
            </a:pPr>
            <a:r>
              <a:t>987</a:t>
            </a:r>
            <a:r>
              <a:rPr sz="4000"/>
              <a:t>ms</a:t>
            </a:r>
          </a:p>
        </p:txBody>
      </p:sp>
      <p:sp>
        <p:nvSpPr>
          <p:cNvPr id="705" name="Shape 705"/>
          <p:cNvSpPr/>
          <p:nvPr/>
        </p:nvSpPr>
        <p:spPr>
          <a:xfrm>
            <a:off x="17082878" y="7719482"/>
            <a:ext cx="3793764" cy="28521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lgn="l" defTabSz="821531">
              <a:defRPr b="1" sz="4000">
                <a:solidFill>
                  <a:srgbClr val="FFFFFF"/>
                </a:solidFill>
                <a:latin typeface="Avenir Next"/>
                <a:ea typeface="Avenir Next"/>
                <a:cs typeface="Avenir Next"/>
                <a:sym typeface="Avenir Next"/>
              </a:defRPr>
            </a:pPr>
            <a:r>
              <a:t>基于“摒弃法”</a:t>
            </a:r>
          </a:p>
          <a:p>
            <a:pPr algn="l" defTabSz="821531">
              <a:defRPr b="1" sz="4000">
                <a:solidFill>
                  <a:srgbClr val="FFFFFF"/>
                </a:solidFill>
                <a:latin typeface="Avenir Next"/>
                <a:ea typeface="Avenir Next"/>
                <a:cs typeface="Avenir Next"/>
                <a:sym typeface="Avenir Next"/>
              </a:defRPr>
            </a:pPr>
            <a:r>
              <a:t>改进的算法</a:t>
            </a:r>
          </a:p>
        </p:txBody>
      </p:sp>
      <p:sp>
        <p:nvSpPr>
          <p:cNvPr id="706" name="Shape 706"/>
          <p:cNvSpPr/>
          <p:nvPr/>
        </p:nvSpPr>
        <p:spPr>
          <a:xfrm>
            <a:off x="17118596" y="10640486"/>
            <a:ext cx="4125001" cy="1400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sz="2400">
                <a:solidFill>
                  <a:srgbClr val="FFFFFF"/>
                </a:solidFill>
                <a:latin typeface="Avenir Next Medium"/>
                <a:ea typeface="Avenir Next Medium"/>
                <a:cs typeface="Avenir Next Medium"/>
                <a:sym typeface="Avenir Next Medium"/>
              </a:defRPr>
            </a:pPr>
            <a:r>
              <a:t>Barely recognizable, extremely fast even </a:t>
            </a:r>
          </a:p>
          <a:p>
            <a:pPr algn="l" defTabSz="821531">
              <a:defRPr sz="2400">
                <a:solidFill>
                  <a:srgbClr val="FFFFFF"/>
                </a:solidFill>
                <a:latin typeface="Avenir Next Medium"/>
                <a:ea typeface="Avenir Next Medium"/>
                <a:cs typeface="Avenir Next Medium"/>
                <a:sym typeface="Avenir Next Medium"/>
              </a:defRPr>
            </a:pPr>
            <a:r>
              <a:t>run on JVM.</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Shape 708"/>
          <p:cNvSpPr/>
          <p:nvPr>
            <p:ph type="title"/>
          </p:nvPr>
        </p:nvSpPr>
        <p:spPr>
          <a:prstGeom prst="rect">
            <a:avLst/>
          </a:prstGeom>
        </p:spPr>
        <p:txBody>
          <a:bodyPr/>
          <a:lstStyle/>
          <a:p>
            <a:pPr/>
            <a:r>
              <a:t>基于“摒弃法”改进的数独算法</a:t>
            </a:r>
          </a:p>
        </p:txBody>
      </p:sp>
      <p:sp>
        <p:nvSpPr>
          <p:cNvPr id="709" name="Shape 709"/>
          <p:cNvSpPr/>
          <p:nvPr>
            <p:ph type="body" sz="half" idx="1"/>
          </p:nvPr>
        </p:nvSpPr>
        <p:spPr>
          <a:xfrm>
            <a:off x="604023" y="3835400"/>
            <a:ext cx="12600119" cy="8864600"/>
          </a:xfrm>
          <a:prstGeom prst="rect">
            <a:avLst/>
          </a:prstGeom>
        </p:spPr>
        <p:txBody>
          <a:bodyPr/>
          <a:lstStyle/>
          <a:p>
            <a:pPr/>
            <a:r>
              <a:t>状态回溯=DFS？</a:t>
            </a:r>
          </a:p>
          <a:p>
            <a:pPr/>
            <a:r>
              <a:t>状态表示：当前数独+坐标：[待填数字]</a:t>
            </a:r>
          </a:p>
        </p:txBody>
      </p:sp>
      <p:pic>
        <p:nvPicPr>
          <p:cNvPr id="710" name=""/>
          <p:cNvPicPr>
            <a:picLocks noChangeAspect="0"/>
          </p:cNvPicPr>
          <p:nvPr/>
        </p:nvPicPr>
        <p:blipFill>
          <a:blip r:embed="rId2">
            <a:extLst/>
          </a:blip>
          <a:stretch>
            <a:fillRect/>
          </a:stretch>
        </p:blipFill>
        <p:spPr>
          <a:xfrm>
            <a:off x="13299234" y="3582125"/>
            <a:ext cx="9063133" cy="9371150"/>
          </a:xfrm>
          <a:prstGeom prst="rect">
            <a:avLst/>
          </a:prstGeom>
          <a:effectLst>
            <a:outerShdw sx="100000" sy="100000" kx="0" ky="0" algn="b" rotWithShape="0" blurRad="190500" dist="8455" dir="5400000">
              <a:srgbClr val="000000"/>
            </a:outerShdw>
          </a:effectLst>
        </p:spPr>
      </p:pic>
      <p:sp>
        <p:nvSpPr>
          <p:cNvPr id="711" name="Shape 711"/>
          <p:cNvSpPr/>
          <p:nvPr/>
        </p:nvSpPr>
        <p:spPr>
          <a:xfrm>
            <a:off x="604023" y="3835400"/>
            <a:ext cx="12600119"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584200" indent="-584200" algn="l" defTabSz="825500">
              <a:spcBef>
                <a:spcPts val="5300"/>
              </a:spcBef>
              <a:buSzPct val="82000"/>
              <a:buChar char="•"/>
              <a:defRPr>
                <a:solidFill>
                  <a:srgbClr val="535353"/>
                </a:solidFill>
                <a:latin typeface="+mj-lt"/>
                <a:ea typeface="+mj-ea"/>
                <a:cs typeface="+mj-cs"/>
                <a:sym typeface="Gill Sans Light"/>
              </a:defRPr>
            </a:pPr>
            <a:r>
              <a:t>High Performance: 空间&lt;-&gt;时间。</a:t>
            </a:r>
          </a:p>
          <a:p>
            <a:pPr marL="584200" indent="-584200" algn="l" defTabSz="825500">
              <a:spcBef>
                <a:spcPts val="5300"/>
              </a:spcBef>
              <a:buSzPct val="82000"/>
              <a:buChar char="•"/>
              <a:defRPr>
                <a:solidFill>
                  <a:srgbClr val="535353"/>
                </a:solidFill>
                <a:latin typeface="+mj-lt"/>
                <a:ea typeface="+mj-ea"/>
                <a:cs typeface="+mj-cs"/>
                <a:sym typeface="Gill Sans Light"/>
              </a:defRPr>
            </a:pPr>
            <a:r>
              <a:t>Multi-Solution: 可求解多解数独。</a:t>
            </a:r>
          </a:p>
          <a:p>
            <a:pPr marL="584200" indent="-584200" algn="l" defTabSz="825500">
              <a:spcBef>
                <a:spcPts val="5300"/>
              </a:spcBef>
              <a:buSzPct val="82000"/>
              <a:buChar char="•"/>
              <a:defRPr>
                <a:solidFill>
                  <a:srgbClr val="535353"/>
                </a:solidFill>
                <a:latin typeface="+mj-lt"/>
                <a:ea typeface="+mj-ea"/>
                <a:cs typeface="+mj-cs"/>
                <a:sym typeface="Gill Sans Light"/>
              </a:defRPr>
            </a:pPr>
            <a:r>
              <a:t>Extensible: 可扩展，基于规则函数。</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9" grpId="1" fill="hold">
                                  <p:stCondLst>
                                    <p:cond delay="0"/>
                                  </p:stCondLst>
                                  <p:iterate type="el" backwards="0">
                                    <p:tmAbs val="0"/>
                                  </p:iterate>
                                  <p:childTnLst>
                                    <p:animEffect filter="dissolve" transition="out">
                                      <p:cBhvr>
                                        <p:cTn id="6" dur="1000" fill="hold"/>
                                        <p:tgtEl>
                                          <p:spTgt spid="709"/>
                                        </p:tgtEl>
                                      </p:cBhvr>
                                    </p:animEffect>
                                    <p:set>
                                      <p:cBhvr>
                                        <p:cTn id="7" fill="hold">
                                          <p:stCondLst>
                                            <p:cond delay="999"/>
                                          </p:stCondLst>
                                        </p:cTn>
                                        <p:tgtEl>
                                          <p:spTgt spid="709"/>
                                        </p:tgtEl>
                                        <p:attrNameLst>
                                          <p:attrName>style.visibility</p:attrName>
                                        </p:attrNameLst>
                                      </p:cBhvr>
                                      <p:to>
                                        <p:strVal val="hidden"/>
                                      </p:to>
                                    </p:se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711"/>
                                        </p:tgtEl>
                                        <p:attrNameLst>
                                          <p:attrName>style.visibility</p:attrName>
                                        </p:attrNameLst>
                                      </p:cBhvr>
                                      <p:to>
                                        <p:strVal val="visible"/>
                                      </p:to>
                                    </p:set>
                                    <p:animEffect filter="dissolve" transition="in">
                                      <p:cBhvr>
                                        <p:cTn id="11" dur="10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9" grpId="1"/>
      <p:bldP build="whole" bldLvl="1" animBg="1" rev="0" advAuto="0" spid="711"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4" name="dgea7sat8fq-jordan-mcqueen.jpg"/>
          <p:cNvPicPr>
            <a:picLocks noChangeAspect="1"/>
          </p:cNvPicPr>
          <p:nvPr/>
        </p:nvPicPr>
        <p:blipFill>
          <a:blip r:embed="rId2">
            <a:extLst/>
          </a:blip>
          <a:stretch>
            <a:fillRect/>
          </a:stretch>
        </p:blipFill>
        <p:spPr>
          <a:xfrm>
            <a:off x="-120409" y="-2286556"/>
            <a:ext cx="24624818" cy="16419830"/>
          </a:xfrm>
          <a:prstGeom prst="rect">
            <a:avLst/>
          </a:prstGeom>
          <a:ln w="12700">
            <a:miter lim="400000"/>
          </a:ln>
        </p:spPr>
      </p:pic>
      <p:sp>
        <p:nvSpPr>
          <p:cNvPr id="445" name="Shape 445"/>
          <p:cNvSpPr/>
          <p:nvPr>
            <p:ph type="body" idx="14"/>
          </p:nvPr>
        </p:nvSpPr>
        <p:spPr>
          <a:xfrm>
            <a:off x="6253822" y="4340621"/>
            <a:ext cx="11876355" cy="3165476"/>
          </a:xfrm>
          <a:prstGeom prst="rect">
            <a:avLst/>
          </a:prstGeom>
        </p:spPr>
        <p:txBody>
          <a:bodyPr/>
          <a:lstStyle/>
          <a:p>
            <a:pPr/>
            <a:r>
              <a:t>Take a look?</a:t>
            </a:r>
          </a:p>
        </p:txBody>
      </p:sp>
      <p:grpSp>
        <p:nvGrpSpPr>
          <p:cNvPr id="451" name="Group 451"/>
          <p:cNvGrpSpPr/>
          <p:nvPr/>
        </p:nvGrpSpPr>
        <p:grpSpPr>
          <a:xfrm>
            <a:off x="11203045" y="1790023"/>
            <a:ext cx="1977909" cy="1977909"/>
            <a:chOff x="0" y="0"/>
            <a:chExt cx="1977908" cy="1977908"/>
          </a:xfrm>
        </p:grpSpPr>
        <p:pic>
          <p:nvPicPr>
            <p:cNvPr id="446" name="xlogo.png"/>
            <p:cNvPicPr>
              <a:picLocks noChangeAspect="1"/>
            </p:cNvPicPr>
            <p:nvPr/>
          </p:nvPicPr>
          <p:blipFill>
            <a:blip r:embed="rId3">
              <a:extLst/>
            </a:blip>
            <a:srcRect l="0" t="0" r="0" b="0"/>
            <a:stretch>
              <a:fillRect/>
            </a:stretch>
          </p:blipFill>
          <p:spPr>
            <a:xfrm>
              <a:off x="0" y="0"/>
              <a:ext cx="1977909" cy="1977909"/>
            </a:xfrm>
            <a:prstGeom prst="rect">
              <a:avLst/>
            </a:prstGeom>
            <a:ln w="12700" cap="flat">
              <a:noFill/>
              <a:miter lim="400000"/>
            </a:ln>
            <a:effectLst/>
          </p:spPr>
        </p:pic>
        <p:sp>
          <p:nvSpPr>
            <p:cNvPr id="447" name="Shape 447"/>
            <p:cNvSpPr/>
            <p:nvPr/>
          </p:nvSpPr>
          <p:spPr>
            <a:xfrm flipV="1">
              <a:off x="898245" y="468967"/>
              <a:ext cx="1" cy="1039950"/>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8" name="Shape 448"/>
            <p:cNvSpPr/>
            <p:nvPr/>
          </p:nvSpPr>
          <p:spPr>
            <a:xfrm flipV="1">
              <a:off x="596445" y="468979"/>
              <a:ext cx="1" cy="103995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49" name="Shape 449"/>
            <p:cNvSpPr/>
            <p:nvPr/>
          </p:nvSpPr>
          <p:spPr>
            <a:xfrm flipH="1" flipV="1">
              <a:off x="382609" y="1287148"/>
              <a:ext cx="1145577"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50" name="Shape 450"/>
            <p:cNvSpPr/>
            <p:nvPr/>
          </p:nvSpPr>
          <p:spPr>
            <a:xfrm flipH="1" flipV="1">
              <a:off x="382609" y="988941"/>
              <a:ext cx="1145577"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mc:AlternateContent xmlns:mc="http://schemas.openxmlformats.org/markup-compatibility/2006">
    <mc:Choice xmlns:p14="http://schemas.microsoft.com/office/powerpoint/2010/main" Requires="p14">
      <p:transition spd="slow" advClick="1" p14:dur="225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42859 0.432205" origin="layout" pathEditMode="relative">
                                      <p:cBhvr>
                                        <p:cTn id="6" dur="5000" fill="hold"/>
                                        <p:tgtEl>
                                          <p:spTgt spid="444"/>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5000" fill="hold"/>
                                        <p:tgtEl>
                                          <p:spTgt spid="444"/>
                                        </p:tgtEl>
                                      </p:cBhvr>
                                      <p:by x="171703" y="171703"/>
                                    </p:animScale>
                                  </p:childTnLst>
                                </p:cTn>
                              </p:par>
                            </p:childTnLst>
                          </p:cTn>
                        </p:par>
                        <p:par>
                          <p:cTn id="10" fill="hold">
                            <p:stCondLst>
                              <p:cond delay="5000"/>
                            </p:stCondLst>
                            <p:childTnLst>
                              <p:par>
                                <p:cTn id="11" presetClass="entr" nodeType="afterEffect" presetID="9" grpId="3" fill="hold">
                                  <p:stCondLst>
                                    <p:cond delay="1000"/>
                                  </p:stCondLst>
                                  <p:iterate type="el" backwards="0">
                                    <p:tmAbs val="0"/>
                                  </p:iterate>
                                  <p:childTnLst>
                                    <p:set>
                                      <p:cBhvr>
                                        <p:cTn id="12" fill="hold"/>
                                        <p:tgtEl>
                                          <p:spTgt spid="451"/>
                                        </p:tgtEl>
                                        <p:attrNameLst>
                                          <p:attrName>style.visibility</p:attrName>
                                        </p:attrNameLst>
                                      </p:cBhvr>
                                      <p:to>
                                        <p:strVal val="visible"/>
                                      </p:to>
                                    </p:set>
                                    <p:animEffect filter="dissolve" transition="in">
                                      <p:cBhvr>
                                        <p:cTn id="13" dur="4000"/>
                                        <p:tgtEl>
                                          <p:spTgt spid="451"/>
                                        </p:tgtEl>
                                      </p:cBhvr>
                                    </p:animEffect>
                                  </p:childTnLst>
                                </p:cTn>
                              </p:par>
                            </p:childTnLst>
                          </p:cTn>
                        </p:par>
                        <p:par>
                          <p:cTn id="14" fill="hold">
                            <p:stCondLst>
                              <p:cond delay="10000"/>
                            </p:stCondLst>
                            <p:childTnLst>
                              <p:par>
                                <p:cTn id="15" presetClass="entr" nodeType="afterEffect" presetID="9" grpId="4" fill="hold">
                                  <p:stCondLst>
                                    <p:cond delay="1000"/>
                                  </p:stCondLst>
                                  <p:iterate type="el" backwards="0">
                                    <p:tmAbs val="0"/>
                                  </p:iterate>
                                  <p:childTnLst>
                                    <p:set>
                                      <p:cBhvr>
                                        <p:cTn id="16" fill="hold"/>
                                        <p:tgtEl>
                                          <p:spTgt spid="445"/>
                                        </p:tgtEl>
                                        <p:attrNameLst>
                                          <p:attrName>style.visibility</p:attrName>
                                        </p:attrNameLst>
                                      </p:cBhvr>
                                      <p:to>
                                        <p:strVal val="visible"/>
                                      </p:to>
                                    </p:set>
                                    <p:animEffect filter="dissolve" transition="in">
                                      <p:cBhvr>
                                        <p:cTn id="17" dur="3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4" grpId="2"/>
      <p:bldP build="whole" bldLvl="1" animBg="1" rev="0" advAuto="0" spid="451" grpId="3"/>
      <p:bldP build="whole" bldLvl="1" animBg="1" rev="0" advAuto="0" spid="445" grpId="4"/>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13" name="watcc-wallpapers-592015450-1680x1050.jpg"/>
          <p:cNvPicPr>
            <a:picLocks noChangeAspect="1"/>
          </p:cNvPicPr>
          <p:nvPr/>
        </p:nvPicPr>
        <p:blipFill>
          <a:blip r:embed="rId2">
            <a:extLst/>
          </a:blip>
          <a:stretch>
            <a:fillRect/>
          </a:stretch>
        </p:blipFill>
        <p:spPr>
          <a:xfrm>
            <a:off x="-3081481" y="-3428732"/>
            <a:ext cx="28794737" cy="17996711"/>
          </a:xfrm>
          <a:prstGeom prst="rect">
            <a:avLst/>
          </a:prstGeom>
          <a:ln w="12700">
            <a:miter lim="400000"/>
          </a:ln>
        </p:spPr>
      </p:pic>
      <p:sp>
        <p:nvSpPr>
          <p:cNvPr id="714" name="Shape 714"/>
          <p:cNvSpPr/>
          <p:nvPr>
            <p:ph type="title"/>
          </p:nvPr>
        </p:nvSpPr>
        <p:spPr>
          <a:xfrm>
            <a:off x="8699500" y="2743200"/>
            <a:ext cx="23050500" cy="4559300"/>
          </a:xfrm>
          <a:prstGeom prst="rect">
            <a:avLst/>
          </a:prstGeom>
        </p:spPr>
        <p:txBody>
          <a:bodyPr/>
          <a:lstStyle/>
          <a:p>
            <a:pPr/>
            <a:r>
              <a:t>美好时间，</a:t>
            </a:r>
          </a:p>
          <a:p>
            <a:pPr/>
            <a:r>
              <a:t>只在一瞬。</a:t>
            </a:r>
          </a:p>
        </p:txBody>
      </p:sp>
      <p:pic>
        <p:nvPicPr>
          <p:cNvPr id="715" name="xlogo.png"/>
          <p:cNvPicPr>
            <a:picLocks noChangeAspect="1"/>
          </p:cNvPicPr>
          <p:nvPr/>
        </p:nvPicPr>
        <p:blipFill>
          <a:blip r:embed="rId3">
            <a:extLst/>
          </a:blip>
          <a:stretch>
            <a:fillRect/>
          </a:stretch>
        </p:blipFill>
        <p:spPr>
          <a:xfrm>
            <a:off x="18842046" y="7588916"/>
            <a:ext cx="2765408" cy="2765408"/>
          </a:xfrm>
          <a:prstGeom prst="rect">
            <a:avLst/>
          </a:prstGeom>
          <a:ln w="12700">
            <a:miter lim="400000"/>
          </a:ln>
          <a:effectLst>
            <a:outerShdw sx="100000" sy="100000" kx="0" ky="0" algn="b" rotWithShape="0" blurRad="63500" dist="25400" dir="5400000">
              <a:srgbClr val="000000">
                <a:alpha val="50000"/>
              </a:srgbClr>
            </a:outerShdw>
          </a:effectLst>
        </p:spPr>
      </p:pic>
      <p:sp>
        <p:nvSpPr>
          <p:cNvPr id="716" name="Shape 716"/>
          <p:cNvSpPr/>
          <p:nvPr/>
        </p:nvSpPr>
        <p:spPr>
          <a:xfrm flipV="1">
            <a:off x="20097926" y="8244601"/>
            <a:ext cx="1" cy="1454004"/>
          </a:xfrm>
          <a:prstGeom prst="line">
            <a:avLst/>
          </a:prstGeom>
          <a:ln w="381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7" name="Shape 717"/>
          <p:cNvSpPr/>
          <p:nvPr/>
        </p:nvSpPr>
        <p:spPr>
          <a:xfrm flipV="1">
            <a:off x="19675965" y="8244618"/>
            <a:ext cx="1" cy="1454004"/>
          </a:xfrm>
          <a:prstGeom prst="line">
            <a:avLst/>
          </a:prstGeom>
          <a:ln w="635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8" name="Shape 718"/>
          <p:cNvSpPr/>
          <p:nvPr/>
        </p:nvSpPr>
        <p:spPr>
          <a:xfrm flipH="1">
            <a:off x="19376990" y="9388540"/>
            <a:ext cx="1601685" cy="1"/>
          </a:xfrm>
          <a:prstGeom prst="line">
            <a:avLst/>
          </a:prstGeom>
          <a:ln w="381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19" name="Shape 719"/>
          <p:cNvSpPr/>
          <p:nvPr/>
        </p:nvSpPr>
        <p:spPr>
          <a:xfrm flipH="1">
            <a:off x="19376990" y="8971602"/>
            <a:ext cx="1601685" cy="1"/>
          </a:xfrm>
          <a:prstGeom prst="line">
            <a:avLst/>
          </a:prstGeom>
          <a:ln w="63500">
            <a:solidFill>
              <a:schemeClr val="accent1">
                <a:hueOff val="47394"/>
                <a:satOff val="-25753"/>
                <a:lumOff val="-7544"/>
              </a:schemeClr>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1" name="mov.jpg"/>
          <p:cNvPicPr>
            <a:picLocks noChangeAspect="1"/>
          </p:cNvPicPr>
          <p:nvPr/>
        </p:nvPicPr>
        <p:blipFill>
          <a:blip r:embed="rId2">
            <a:extLst/>
          </a:blip>
          <a:stretch>
            <a:fillRect/>
          </a:stretch>
        </p:blipFill>
        <p:spPr>
          <a:xfrm>
            <a:off x="-658174" y="-539834"/>
            <a:ext cx="25438977" cy="16964618"/>
          </a:xfrm>
          <a:prstGeom prst="rect">
            <a:avLst/>
          </a:prstGeom>
          <a:ln w="12700">
            <a:miter lim="400000"/>
          </a:ln>
        </p:spPr>
      </p:pic>
      <p:sp>
        <p:nvSpPr>
          <p:cNvPr id="722" name="Shape 722"/>
          <p:cNvSpPr/>
          <p:nvPr>
            <p:ph type="body" idx="15"/>
          </p:nvPr>
        </p:nvSpPr>
        <p:spPr>
          <a:xfrm>
            <a:off x="9181934" y="3248025"/>
            <a:ext cx="6020132" cy="1844676"/>
          </a:xfrm>
          <a:prstGeom prst="rect">
            <a:avLst/>
          </a:prstGeom>
        </p:spPr>
        <p:txBody>
          <a:bodyPr/>
          <a:lstStyle/>
          <a:p>
            <a:pPr/>
            <a:r>
              <a:t>Recording</a:t>
            </a:r>
          </a:p>
        </p:txBody>
      </p:sp>
      <p:sp>
        <p:nvSpPr>
          <p:cNvPr id="723" name="Shape 723"/>
          <p:cNvSpPr/>
          <p:nvPr>
            <p:ph type="body" idx="16"/>
          </p:nvPr>
        </p:nvSpPr>
        <p:spPr>
          <a:xfrm>
            <a:off x="6705861" y="5236022"/>
            <a:ext cx="11233649" cy="714376"/>
          </a:xfrm>
          <a:prstGeom prst="rect">
            <a:avLst/>
          </a:prstGeom>
        </p:spPr>
        <p:txBody>
          <a:bodyPr/>
          <a:lstStyle/>
          <a:p>
            <a:pPr/>
            <a:r>
              <a:t>记下每个精彩瞬间，留待朝花夕拾。</a:t>
            </a:r>
          </a:p>
        </p:txBody>
      </p:sp>
      <p:grpSp>
        <p:nvGrpSpPr>
          <p:cNvPr id="729" name="Group 729"/>
          <p:cNvGrpSpPr/>
          <p:nvPr/>
        </p:nvGrpSpPr>
        <p:grpSpPr>
          <a:xfrm>
            <a:off x="11156404" y="1033511"/>
            <a:ext cx="2071192" cy="2071192"/>
            <a:chOff x="0" y="0"/>
            <a:chExt cx="2071191" cy="2071191"/>
          </a:xfrm>
        </p:grpSpPr>
        <p:pic>
          <p:nvPicPr>
            <p:cNvPr id="724" name="xlogo.png"/>
            <p:cNvPicPr>
              <a:picLocks noChangeAspect="1"/>
            </p:cNvPicPr>
            <p:nvPr/>
          </p:nvPicPr>
          <p:blipFill>
            <a:blip r:embed="rId3">
              <a:extLst/>
            </a:blip>
            <a:srcRect l="0" t="0" r="0" b="0"/>
            <a:stretch>
              <a:fillRect/>
            </a:stretch>
          </p:blipFill>
          <p:spPr>
            <a:xfrm>
              <a:off x="0" y="0"/>
              <a:ext cx="2071192" cy="2071192"/>
            </a:xfrm>
            <a:prstGeom prst="rect">
              <a:avLst/>
            </a:prstGeom>
            <a:ln w="12700" cap="flat">
              <a:noFill/>
              <a:miter lim="400000"/>
            </a:ln>
            <a:effectLst/>
          </p:spPr>
        </p:pic>
        <p:sp>
          <p:nvSpPr>
            <p:cNvPr id="725" name="Shape 725"/>
            <p:cNvSpPr/>
            <p:nvPr/>
          </p:nvSpPr>
          <p:spPr>
            <a:xfrm flipV="1">
              <a:off x="940608" y="491084"/>
              <a:ext cx="1" cy="1088997"/>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6" name="Shape 726"/>
            <p:cNvSpPr/>
            <p:nvPr/>
          </p:nvSpPr>
          <p:spPr>
            <a:xfrm flipV="1">
              <a:off x="624575" y="491097"/>
              <a:ext cx="1" cy="1088997"/>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7" name="Shape 727"/>
            <p:cNvSpPr/>
            <p:nvPr/>
          </p:nvSpPr>
          <p:spPr>
            <a:xfrm flipH="1" flipV="1">
              <a:off x="400654" y="1347853"/>
              <a:ext cx="1199605"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728" name="Shape 728"/>
            <p:cNvSpPr/>
            <p:nvPr/>
          </p:nvSpPr>
          <p:spPr>
            <a:xfrm flipH="1" flipV="1">
              <a:off x="400654" y="1035582"/>
              <a:ext cx="1199605"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title"/>
          </p:nvPr>
        </p:nvSpPr>
        <p:spPr>
          <a:prstGeom prst="rect">
            <a:avLst/>
          </a:prstGeom>
        </p:spPr>
        <p:txBody>
          <a:bodyPr/>
          <a:lstStyle/>
          <a:p>
            <a:pPr/>
            <a:r>
              <a:t>Reflection</a:t>
            </a:r>
          </a:p>
        </p:txBody>
      </p:sp>
      <p:sp>
        <p:nvSpPr>
          <p:cNvPr id="732" name="Shape 732"/>
          <p:cNvSpPr/>
          <p:nvPr>
            <p:ph type="body" sz="half" idx="1"/>
          </p:nvPr>
        </p:nvSpPr>
        <p:spPr>
          <a:xfrm>
            <a:off x="673100" y="6870700"/>
            <a:ext cx="11049000" cy="7058699"/>
          </a:xfrm>
          <a:prstGeom prst="rect">
            <a:avLst/>
          </a:prstGeom>
        </p:spPr>
        <p:txBody>
          <a:bodyPr/>
          <a:lstStyle/>
          <a:p>
            <a:pPr>
              <a:defRPr strike="sngStrike"/>
            </a:pPr>
            <a:r>
              <a:t>反射</a:t>
            </a:r>
            <a:r>
              <a:rPr strike="noStrike"/>
              <a:t> </a:t>
            </a:r>
            <a:endParaRPr strike="noStrike"/>
          </a:p>
          <a:p>
            <a:pPr>
              <a:defRPr strike="sngStrike"/>
            </a:pPr>
            <a:r>
              <a:rPr strike="noStrike"/>
              <a:t>反思</a:t>
            </a:r>
          </a:p>
        </p:txBody>
      </p:sp>
      <p:pic>
        <p:nvPicPr>
          <p:cNvPr id="733" name="mirror.png"/>
          <p:cNvPicPr>
            <a:picLocks noChangeAspect="1"/>
          </p:cNvPicPr>
          <p:nvPr/>
        </p:nvPicPr>
        <p:blipFill>
          <a:blip r:embed="rId2">
            <a:extLst/>
          </a:blip>
          <a:stretch>
            <a:fillRect/>
          </a:stretch>
        </p:blipFill>
        <p:spPr>
          <a:xfrm>
            <a:off x="8077200" y="508000"/>
            <a:ext cx="19050000" cy="12700000"/>
          </a:xfrm>
          <a:prstGeom prst="rect">
            <a:avLst/>
          </a:prstGeom>
          <a:ln w="12700">
            <a:miter lim="400000"/>
          </a:ln>
          <a:effectLst>
            <a:outerShdw sx="100000" sy="100000" kx="0" ky="0" algn="b" rotWithShape="0" blurRad="190500" dist="25400" dir="5400000">
              <a:srgbClr val="000000">
                <a:alpha val="75000"/>
              </a:srgbClr>
            </a:outerShdw>
          </a:effectLst>
        </p:spPr>
      </p:pic>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5" name="Shape 735"/>
          <p:cNvSpPr/>
          <p:nvPr>
            <p:ph type="title"/>
          </p:nvPr>
        </p:nvSpPr>
        <p:spPr>
          <a:xfrm>
            <a:off x="6667500" y="117489"/>
            <a:ext cx="11049000" cy="5461001"/>
          </a:xfrm>
          <a:prstGeom prst="rect">
            <a:avLst/>
          </a:prstGeom>
        </p:spPr>
        <p:txBody>
          <a:bodyPr/>
          <a:lstStyle/>
          <a:p>
            <a:pPr/>
            <a:r>
              <a:t>Reflection</a:t>
            </a:r>
          </a:p>
        </p:txBody>
      </p:sp>
      <p:sp>
        <p:nvSpPr>
          <p:cNvPr id="736" name="Shape 736"/>
          <p:cNvSpPr/>
          <p:nvPr>
            <p:ph type="body" sz="half" idx="1"/>
          </p:nvPr>
        </p:nvSpPr>
        <p:spPr>
          <a:xfrm>
            <a:off x="6667500" y="7229102"/>
            <a:ext cx="11049000" cy="7058700"/>
          </a:xfrm>
          <a:prstGeom prst="rect">
            <a:avLst/>
          </a:prstGeom>
        </p:spPr>
        <p:txBody>
          <a:bodyPr/>
          <a:lstStyle/>
          <a:p>
            <a:pPr/>
            <a:r>
              <a:t>从简入手，逐步优化。</a:t>
            </a:r>
          </a:p>
          <a:p>
            <a:pPr/>
            <a:r>
              <a:t>明确方向，抓住要害。</a:t>
            </a:r>
          </a:p>
          <a:p>
            <a:pPr/>
            <a:r>
              <a:t>乐于创造，敢于抛弃。</a:t>
            </a:r>
          </a:p>
          <a:p>
            <a:pPr/>
            <a:r>
              <a:t>星星之火，可以燎原。</a:t>
            </a:r>
          </a:p>
          <a:p>
            <a:pPr/>
            <a:r>
              <a:t>成也萧何，败也萧何。</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body" idx="14"/>
          </p:nvPr>
        </p:nvSpPr>
        <p:spPr>
          <a:prstGeom prst="rect">
            <a:avLst/>
          </a:prstGeom>
        </p:spPr>
        <p:txBody>
          <a:bodyPr/>
          <a:lstStyle/>
          <a:p>
            <a:pPr/>
            <a:r>
              <a:t>La Photo</a:t>
            </a:r>
          </a:p>
        </p:txBody>
      </p:sp>
      <p:grpSp>
        <p:nvGrpSpPr>
          <p:cNvPr id="456" name="Group 456"/>
          <p:cNvGrpSpPr/>
          <p:nvPr/>
        </p:nvGrpSpPr>
        <p:grpSpPr>
          <a:xfrm rot="16393">
            <a:off x="7289798" y="4502306"/>
            <a:ext cx="4724401" cy="5245101"/>
            <a:chOff x="0" y="0"/>
            <a:chExt cx="4724400" cy="5245100"/>
          </a:xfrm>
        </p:grpSpPr>
        <p:sp>
          <p:nvSpPr>
            <p:cNvPr id="455" name="Shape 455"/>
            <p:cNvSpPr/>
            <p:nvPr>
              <p:ph type="body" idx="17"/>
            </p:nvPr>
          </p:nvSpPr>
          <p:spPr>
            <a:xfrm>
              <a:off x="215900" y="139700"/>
              <a:ext cx="4292600"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54" name=""/>
            <p:cNvPicPr>
              <a:picLocks noChangeAspect="0"/>
            </p:cNvPicPr>
            <p:nvPr/>
          </p:nvPicPr>
          <p:blipFill>
            <a:blip r:embed="rId2">
              <a:extLst/>
            </a:blip>
            <a:stretch>
              <a:fillRect/>
            </a:stretch>
          </p:blipFill>
          <p:spPr>
            <a:xfrm>
              <a:off x="0" y="0"/>
              <a:ext cx="4724400" cy="5245100"/>
            </a:xfrm>
            <a:prstGeom prst="rect">
              <a:avLst/>
            </a:prstGeom>
            <a:effectLst/>
          </p:spPr>
        </p:pic>
      </p:grpSp>
      <p:grpSp>
        <p:nvGrpSpPr>
          <p:cNvPr id="459" name="Group 459"/>
          <p:cNvGrpSpPr/>
          <p:nvPr/>
        </p:nvGrpSpPr>
        <p:grpSpPr>
          <a:xfrm rot="16393">
            <a:off x="12382499" y="4502306"/>
            <a:ext cx="4724401" cy="5245101"/>
            <a:chOff x="0" y="0"/>
            <a:chExt cx="4724400" cy="5245100"/>
          </a:xfrm>
        </p:grpSpPr>
        <p:sp>
          <p:nvSpPr>
            <p:cNvPr id="458" name="Shape 458"/>
            <p:cNvSpPr/>
            <p:nvPr>
              <p:ph type="body" idx="20"/>
            </p:nvPr>
          </p:nvSpPr>
          <p:spPr>
            <a:xfrm>
              <a:off x="215899" y="139700"/>
              <a:ext cx="4292601"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57" name=""/>
            <p:cNvPicPr>
              <a:picLocks noChangeAspect="0"/>
            </p:cNvPicPr>
            <p:nvPr/>
          </p:nvPicPr>
          <p:blipFill>
            <a:blip r:embed="rId2">
              <a:extLst/>
            </a:blip>
            <a:stretch>
              <a:fillRect/>
            </a:stretch>
          </p:blipFill>
          <p:spPr>
            <a:xfrm>
              <a:off x="0" y="0"/>
              <a:ext cx="4724401" cy="5245100"/>
            </a:xfrm>
            <a:prstGeom prst="rect">
              <a:avLst/>
            </a:prstGeom>
            <a:effectLst/>
          </p:spPr>
        </p:pic>
      </p:grpSp>
      <p:grpSp>
        <p:nvGrpSpPr>
          <p:cNvPr id="462" name="Group 462"/>
          <p:cNvGrpSpPr/>
          <p:nvPr/>
        </p:nvGrpSpPr>
        <p:grpSpPr>
          <a:xfrm rot="16393">
            <a:off x="2184399" y="4502306"/>
            <a:ext cx="4724401" cy="5245101"/>
            <a:chOff x="0" y="0"/>
            <a:chExt cx="4724400" cy="5245100"/>
          </a:xfrm>
        </p:grpSpPr>
        <p:sp>
          <p:nvSpPr>
            <p:cNvPr id="461" name="Shape 461"/>
            <p:cNvSpPr/>
            <p:nvPr>
              <p:ph type="body" idx="23"/>
            </p:nvPr>
          </p:nvSpPr>
          <p:spPr>
            <a:xfrm>
              <a:off x="215900" y="139700"/>
              <a:ext cx="4292600"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60" name=""/>
            <p:cNvPicPr>
              <a:picLocks noChangeAspect="0"/>
            </p:cNvPicPr>
            <p:nvPr/>
          </p:nvPicPr>
          <p:blipFill>
            <a:blip r:embed="rId2">
              <a:extLst/>
            </a:blip>
            <a:stretch>
              <a:fillRect/>
            </a:stretch>
          </p:blipFill>
          <p:spPr>
            <a:xfrm>
              <a:off x="-1" y="0"/>
              <a:ext cx="4724401" cy="5245100"/>
            </a:xfrm>
            <a:prstGeom prst="rect">
              <a:avLst/>
            </a:prstGeom>
            <a:effectLst/>
          </p:spPr>
        </p:pic>
      </p:grpSp>
      <p:sp>
        <p:nvSpPr>
          <p:cNvPr id="463" name="Shape 463"/>
          <p:cNvSpPr/>
          <p:nvPr>
            <p:ph type="title"/>
          </p:nvPr>
        </p:nvSpPr>
        <p:spPr>
          <a:xfrm>
            <a:off x="3454400" y="11482958"/>
            <a:ext cx="17500600" cy="1333501"/>
          </a:xfrm>
          <a:prstGeom prst="rect">
            <a:avLst/>
          </a:prstGeom>
        </p:spPr>
        <p:txBody>
          <a:bodyPr/>
          <a:lstStyle>
            <a:lvl1pPr>
              <a:defRPr sz="7100"/>
            </a:lvl1pPr>
          </a:lstStyle>
          <a:p>
            <a:pPr/>
            <a:r>
              <a:t>Notre Compagnie</a:t>
            </a:r>
          </a:p>
        </p:txBody>
      </p:sp>
      <p:grpSp>
        <p:nvGrpSpPr>
          <p:cNvPr id="466" name="Group 466"/>
          <p:cNvGrpSpPr/>
          <p:nvPr/>
        </p:nvGrpSpPr>
        <p:grpSpPr>
          <a:xfrm rot="16393">
            <a:off x="17475200" y="4502306"/>
            <a:ext cx="4724401" cy="5245101"/>
            <a:chOff x="0" y="0"/>
            <a:chExt cx="4724400" cy="5245100"/>
          </a:xfrm>
        </p:grpSpPr>
        <p:sp>
          <p:nvSpPr>
            <p:cNvPr id="465" name="Shape 465"/>
            <p:cNvSpPr/>
            <p:nvPr/>
          </p:nvSpPr>
          <p:spPr>
            <a:xfrm>
              <a:off x="215899" y="139700"/>
              <a:ext cx="4292601" cy="468630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64" name=""/>
            <p:cNvPicPr>
              <a:picLocks noChangeAspect="0"/>
            </p:cNvPicPr>
            <p:nvPr/>
          </p:nvPicPr>
          <p:blipFill>
            <a:blip r:embed="rId2">
              <a:extLst/>
            </a:blip>
            <a:stretch>
              <a:fillRect/>
            </a:stretch>
          </p:blipFill>
          <p:spPr>
            <a:xfrm>
              <a:off x="0" y="0"/>
              <a:ext cx="4724400" cy="5245100"/>
            </a:xfrm>
            <a:prstGeom prst="rect">
              <a:avLst/>
            </a:prstGeom>
            <a:effectLst/>
          </p:spPr>
        </p:pic>
      </p:grpSp>
      <p:sp>
        <p:nvSpPr>
          <p:cNvPr id="467" name="Shape 467"/>
          <p:cNvSpPr/>
          <p:nvPr/>
        </p:nvSpPr>
        <p:spPr>
          <a:xfrm>
            <a:off x="-4203701" y="9279059"/>
            <a:ext cx="17500601" cy="2836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00100">
              <a:defRPr cap="all" sz="6400">
                <a:solidFill>
                  <a:srgbClr val="535353"/>
                </a:solidFill>
                <a:latin typeface="Skia Light Condensed"/>
                <a:ea typeface="Skia Light Condensed"/>
                <a:cs typeface="Skia Light Condensed"/>
                <a:sym typeface="Skia Light Condensed"/>
              </a:defRPr>
            </a:pPr>
            <a:r>
              <a:t>tianrui niu </a:t>
            </a:r>
          </a:p>
          <a:p>
            <a:pPr defTabSz="800100">
              <a:defRPr cap="all" sz="6400">
                <a:solidFill>
                  <a:srgbClr val="535353"/>
                </a:solidFill>
                <a:latin typeface="Skia Light Condensed"/>
                <a:ea typeface="Skia Light Condensed"/>
                <a:cs typeface="Skia Light Condensed"/>
                <a:sym typeface="Skia Light Condensed"/>
              </a:defRPr>
            </a:pPr>
            <a:r>
              <a:t>img proc</a:t>
            </a:r>
          </a:p>
        </p:txBody>
      </p:sp>
      <p:sp>
        <p:nvSpPr>
          <p:cNvPr id="468" name="Shape 468"/>
          <p:cNvSpPr/>
          <p:nvPr/>
        </p:nvSpPr>
        <p:spPr>
          <a:xfrm>
            <a:off x="901699" y="9279059"/>
            <a:ext cx="17500601" cy="2836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00100">
              <a:defRPr cap="all" sz="6400">
                <a:solidFill>
                  <a:srgbClr val="535353"/>
                </a:solidFill>
                <a:latin typeface="Skia Light Condensed"/>
                <a:ea typeface="Skia Light Condensed"/>
                <a:cs typeface="Skia Light Condensed"/>
                <a:sym typeface="Skia Light Condensed"/>
              </a:defRPr>
            </a:pPr>
            <a:r>
              <a:t>Han liu</a:t>
            </a:r>
          </a:p>
          <a:p>
            <a:pPr defTabSz="800100">
              <a:defRPr cap="all" sz="6400">
                <a:solidFill>
                  <a:srgbClr val="535353"/>
                </a:solidFill>
                <a:latin typeface="Skia Light Condensed"/>
                <a:ea typeface="Skia Light Condensed"/>
                <a:cs typeface="Skia Light Condensed"/>
                <a:sym typeface="Skia Light Condensed"/>
              </a:defRPr>
            </a:pPr>
            <a:r>
              <a:t>algo</a:t>
            </a:r>
          </a:p>
        </p:txBody>
      </p:sp>
      <p:sp>
        <p:nvSpPr>
          <p:cNvPr id="469" name="Shape 469"/>
          <p:cNvSpPr/>
          <p:nvPr/>
        </p:nvSpPr>
        <p:spPr>
          <a:xfrm>
            <a:off x="5994400" y="9279059"/>
            <a:ext cx="17500600" cy="2836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00100">
              <a:defRPr cap="all" sz="6400">
                <a:solidFill>
                  <a:srgbClr val="535353"/>
                </a:solidFill>
                <a:latin typeface="Skia Light Condensed"/>
                <a:ea typeface="Skia Light Condensed"/>
                <a:cs typeface="Skia Light Condensed"/>
                <a:sym typeface="Skia Light Condensed"/>
              </a:defRPr>
            </a:pPr>
            <a:r>
              <a:t>jinjin chen</a:t>
            </a:r>
          </a:p>
          <a:p>
            <a:pPr defTabSz="800100">
              <a:defRPr cap="all" sz="6400">
                <a:solidFill>
                  <a:srgbClr val="535353"/>
                </a:solidFill>
                <a:latin typeface="Skia Light Condensed"/>
                <a:ea typeface="Skia Light Condensed"/>
                <a:cs typeface="Skia Light Condensed"/>
                <a:sym typeface="Skia Light Condensed"/>
              </a:defRPr>
            </a:pPr>
            <a:r>
              <a:t>graphical</a:t>
            </a:r>
          </a:p>
        </p:txBody>
      </p:sp>
      <p:sp>
        <p:nvSpPr>
          <p:cNvPr id="470" name="Shape 470"/>
          <p:cNvSpPr/>
          <p:nvPr/>
        </p:nvSpPr>
        <p:spPr>
          <a:xfrm>
            <a:off x="11087100" y="9279059"/>
            <a:ext cx="17500601" cy="28368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00100">
              <a:defRPr cap="all" sz="6400">
                <a:solidFill>
                  <a:srgbClr val="535353"/>
                </a:solidFill>
                <a:latin typeface="Skia Light Condensed"/>
                <a:ea typeface="Skia Light Condensed"/>
                <a:cs typeface="Skia Light Condensed"/>
                <a:sym typeface="Skia Light Condensed"/>
              </a:defRPr>
            </a:pPr>
            <a:r>
              <a:t>jiahui liu</a:t>
            </a:r>
          </a:p>
          <a:p>
            <a:pPr defTabSz="800100">
              <a:defRPr cap="all" sz="6400">
                <a:solidFill>
                  <a:srgbClr val="535353"/>
                </a:solidFill>
                <a:latin typeface="Skia Light Condensed"/>
                <a:ea typeface="Skia Light Condensed"/>
                <a:cs typeface="Skia Light Condensed"/>
                <a:sym typeface="Skia Light Condensed"/>
              </a:defRPr>
            </a:pPr>
            <a:r>
              <a:t>Pattern ext</a:t>
            </a:r>
          </a:p>
        </p:txBody>
      </p:sp>
      <p:pic>
        <p:nvPicPr>
          <p:cNvPr id="471" name="pasted-image.png"/>
          <p:cNvPicPr>
            <a:picLocks noChangeAspect="1"/>
          </p:cNvPicPr>
          <p:nvPr/>
        </p:nvPicPr>
        <p:blipFill>
          <a:blip r:embed="rId3">
            <a:extLst/>
          </a:blip>
          <a:stretch>
            <a:fillRect/>
          </a:stretch>
        </p:blipFill>
        <p:spPr>
          <a:xfrm>
            <a:off x="7738202" y="4528945"/>
            <a:ext cx="3827594" cy="4658110"/>
          </a:xfrm>
          <a:prstGeom prst="rect">
            <a:avLst/>
          </a:prstGeom>
          <a:ln w="12700">
            <a:miter lim="400000"/>
          </a:ln>
        </p:spPr>
      </p:pic>
      <p:pic>
        <p:nvPicPr>
          <p:cNvPr id="472" name="pasted-image.tiff"/>
          <p:cNvPicPr>
            <a:picLocks noChangeAspect="1"/>
          </p:cNvPicPr>
          <p:nvPr/>
        </p:nvPicPr>
        <p:blipFill>
          <a:blip r:embed="rId4">
            <a:extLst/>
          </a:blip>
          <a:stretch>
            <a:fillRect/>
          </a:stretch>
        </p:blipFill>
        <p:spPr>
          <a:xfrm>
            <a:off x="17748905" y="4528945"/>
            <a:ext cx="4176992" cy="4658110"/>
          </a:xfrm>
          <a:prstGeom prst="rect">
            <a:avLst/>
          </a:prstGeom>
          <a:ln w="12700">
            <a:miter lim="400000"/>
          </a:ln>
        </p:spPr>
      </p:pic>
      <p:pic>
        <p:nvPicPr>
          <p:cNvPr id="473" name="pasted-image.tiff"/>
          <p:cNvPicPr>
            <a:picLocks noChangeAspect="1"/>
          </p:cNvPicPr>
          <p:nvPr/>
        </p:nvPicPr>
        <p:blipFill>
          <a:blip r:embed="rId5">
            <a:extLst/>
          </a:blip>
          <a:stretch>
            <a:fillRect/>
          </a:stretch>
        </p:blipFill>
        <p:spPr>
          <a:xfrm>
            <a:off x="12615903" y="4527550"/>
            <a:ext cx="4292601" cy="4660900"/>
          </a:xfrm>
          <a:prstGeom prst="rect">
            <a:avLst/>
          </a:prstGeom>
          <a:ln w="12700">
            <a:miter lim="400000"/>
          </a:ln>
        </p:spPr>
      </p:pic>
      <p:pic>
        <p:nvPicPr>
          <p:cNvPr id="474" name="pasted-image.tiff"/>
          <p:cNvPicPr>
            <a:picLocks noChangeAspect="1"/>
          </p:cNvPicPr>
          <p:nvPr/>
        </p:nvPicPr>
        <p:blipFill>
          <a:blip r:embed="rId6">
            <a:extLst/>
          </a:blip>
          <a:stretch>
            <a:fillRect/>
          </a:stretch>
        </p:blipFill>
        <p:spPr>
          <a:xfrm>
            <a:off x="2395494" y="4635500"/>
            <a:ext cx="4292516" cy="4444912"/>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6" name="zjse0tl8zwk-max-lawton.jpg"/>
          <p:cNvPicPr>
            <a:picLocks noChangeAspect="1"/>
          </p:cNvPicPr>
          <p:nvPr/>
        </p:nvPicPr>
        <p:blipFill>
          <a:blip r:embed="rId2">
            <a:extLst/>
          </a:blip>
          <a:srcRect l="0" t="0" r="0" b="0"/>
          <a:stretch>
            <a:fillRect/>
          </a:stretch>
        </p:blipFill>
        <p:spPr>
          <a:xfrm>
            <a:off x="-731243" y="-1761729"/>
            <a:ext cx="25846365" cy="17239524"/>
          </a:xfrm>
          <a:prstGeom prst="rect">
            <a:avLst/>
          </a:prstGeom>
          <a:ln w="12700">
            <a:miter lim="400000"/>
          </a:ln>
        </p:spPr>
      </p:pic>
      <p:sp>
        <p:nvSpPr>
          <p:cNvPr id="477" name="Shape 477"/>
          <p:cNvSpPr/>
          <p:nvPr>
            <p:ph type="body" idx="15"/>
          </p:nvPr>
        </p:nvSpPr>
        <p:spPr>
          <a:xfrm>
            <a:off x="4822438" y="3004595"/>
            <a:ext cx="5018229" cy="5248276"/>
          </a:xfrm>
          <a:prstGeom prst="rect">
            <a:avLst/>
          </a:prstGeom>
        </p:spPr>
        <p:txBody>
          <a:bodyPr/>
          <a:lstStyle/>
          <a:p>
            <a:pPr/>
            <a:r>
              <a:t>Table </a:t>
            </a:r>
          </a:p>
          <a:p>
            <a:pPr/>
            <a:r>
              <a:t>Des </a:t>
            </a:r>
          </a:p>
          <a:p>
            <a:pPr/>
            <a:r>
              <a:t>Matières</a:t>
            </a:r>
          </a:p>
        </p:txBody>
      </p:sp>
      <p:grpSp>
        <p:nvGrpSpPr>
          <p:cNvPr id="483" name="Group 483"/>
          <p:cNvGrpSpPr/>
          <p:nvPr/>
        </p:nvGrpSpPr>
        <p:grpSpPr>
          <a:xfrm>
            <a:off x="2057104" y="1386896"/>
            <a:ext cx="2630552" cy="2630552"/>
            <a:chOff x="0" y="0"/>
            <a:chExt cx="2630551" cy="2630551"/>
          </a:xfrm>
        </p:grpSpPr>
        <p:pic>
          <p:nvPicPr>
            <p:cNvPr id="478" name="xlogo.png"/>
            <p:cNvPicPr>
              <a:picLocks noChangeAspect="1"/>
            </p:cNvPicPr>
            <p:nvPr/>
          </p:nvPicPr>
          <p:blipFill>
            <a:blip r:embed="rId3">
              <a:extLst/>
            </a:blip>
            <a:srcRect l="0" t="0" r="0" b="0"/>
            <a:stretch>
              <a:fillRect/>
            </a:stretch>
          </p:blipFill>
          <p:spPr>
            <a:xfrm>
              <a:off x="0" y="0"/>
              <a:ext cx="2630552" cy="2630552"/>
            </a:xfrm>
            <a:prstGeom prst="rect">
              <a:avLst/>
            </a:prstGeom>
            <a:ln w="12700" cap="flat">
              <a:noFill/>
              <a:miter lim="400000"/>
            </a:ln>
            <a:effectLst/>
          </p:spPr>
        </p:pic>
        <p:sp>
          <p:nvSpPr>
            <p:cNvPr id="479" name="Shape 479"/>
            <p:cNvSpPr/>
            <p:nvPr/>
          </p:nvSpPr>
          <p:spPr>
            <a:xfrm flipV="1">
              <a:off x="1194636" y="623710"/>
              <a:ext cx="1" cy="1383099"/>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0" name="Shape 480"/>
            <p:cNvSpPr/>
            <p:nvPr/>
          </p:nvSpPr>
          <p:spPr>
            <a:xfrm flipV="1">
              <a:off x="793252" y="623726"/>
              <a:ext cx="1" cy="1383099"/>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1" name="Shape 481"/>
            <p:cNvSpPr/>
            <p:nvPr/>
          </p:nvSpPr>
          <p:spPr>
            <a:xfrm flipH="1" flipV="1">
              <a:off x="508858" y="1711864"/>
              <a:ext cx="1523578" cy="1"/>
            </a:xfrm>
            <a:prstGeom prst="line">
              <a:avLst/>
            </a:prstGeom>
            <a:noFill/>
            <a:ln w="381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2" name="Shape 482"/>
            <p:cNvSpPr/>
            <p:nvPr/>
          </p:nvSpPr>
          <p:spPr>
            <a:xfrm flipH="1" flipV="1">
              <a:off x="508858" y="1315259"/>
              <a:ext cx="1523578" cy="1"/>
            </a:xfrm>
            <a:prstGeom prst="line">
              <a:avLst/>
            </a:prstGeom>
            <a:noFill/>
            <a:ln w="63500" cap="flat">
              <a:solidFill>
                <a:schemeClr val="accent1">
                  <a:hueOff val="47394"/>
                  <a:satOff val="-25753"/>
                  <a:lumOff val="-7544"/>
                </a:schemeClr>
              </a:solidFill>
              <a:prstDash val="solid"/>
              <a:miter lim="400000"/>
            </a:ln>
            <a:effectLst/>
          </p:spPr>
          <p:txBody>
            <a:bodyPr wrap="square" lIns="71437" tIns="71437" rIns="71437" bIns="71437" numCol="1" anchor="ctr">
              <a:noAutofit/>
            </a:bodyP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grpSp>
      <p:sp>
        <p:nvSpPr>
          <p:cNvPr id="484" name="Shape 484"/>
          <p:cNvSpPr/>
          <p:nvPr/>
        </p:nvSpPr>
        <p:spPr>
          <a:xfrm flipV="1">
            <a:off x="10440531" y="2422380"/>
            <a:ext cx="1" cy="6412707"/>
          </a:xfrm>
          <a:prstGeom prst="line">
            <a:avLst/>
          </a:prstGeom>
          <a:ln w="76200">
            <a:solidFill>
              <a:srgbClr val="FFFFFF"/>
            </a:solidFill>
            <a:miter lim="400000"/>
          </a:ln>
        </p:spPr>
        <p:txBody>
          <a:bodyPr lIns="71437" tIns="71437" rIns="71437" bIns="71437" anchor="ctr"/>
          <a:lstStyle/>
          <a:p>
            <a:pPr defTabSz="419100">
              <a:defRPr sz="38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485" name="Shape 485"/>
          <p:cNvSpPr/>
          <p:nvPr/>
        </p:nvSpPr>
        <p:spPr>
          <a:xfrm>
            <a:off x="11016182" y="2826796"/>
            <a:ext cx="11028603" cy="5603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r" defTabSz="821531">
              <a:defRPr sz="6300">
                <a:solidFill>
                  <a:srgbClr val="FFFFFF"/>
                </a:solidFill>
                <a:latin typeface="Avenir Next"/>
                <a:ea typeface="Avenir Next"/>
                <a:cs typeface="Avenir Next"/>
                <a:sym typeface="Avenir Next"/>
              </a:defRPr>
            </a:pPr>
            <a:r>
              <a:t>Implementation Overlook</a:t>
            </a:r>
          </a:p>
          <a:p>
            <a:pPr algn="r" defTabSz="821531">
              <a:defRPr sz="6300">
                <a:solidFill>
                  <a:srgbClr val="FFFFFF"/>
                </a:solidFill>
                <a:latin typeface="Avenir Next"/>
                <a:ea typeface="Avenir Next"/>
                <a:cs typeface="Avenir Next"/>
                <a:sym typeface="Avenir Next"/>
              </a:defRPr>
            </a:pPr>
            <a:r>
              <a:t>Details of ImgProc</a:t>
            </a:r>
          </a:p>
          <a:p>
            <a:pPr algn="r" defTabSz="821531">
              <a:defRPr sz="6300">
                <a:solidFill>
                  <a:srgbClr val="FFFFFF"/>
                </a:solidFill>
                <a:latin typeface="Avenir Next"/>
                <a:ea typeface="Avenir Next"/>
                <a:cs typeface="Avenir Next"/>
                <a:sym typeface="Avenir Next"/>
              </a:defRPr>
            </a:pPr>
            <a:r>
              <a:t>Details of NN</a:t>
            </a:r>
          </a:p>
          <a:p>
            <a:pPr algn="r" defTabSz="821531">
              <a:defRPr sz="6300">
                <a:solidFill>
                  <a:srgbClr val="FFFFFF"/>
                </a:solidFill>
                <a:latin typeface="Avenir Next"/>
                <a:ea typeface="Avenir Next"/>
                <a:cs typeface="Avenir Next"/>
                <a:sym typeface="Avenir Next"/>
              </a:defRPr>
            </a:pPr>
            <a:r>
              <a:t>Solver</a:t>
            </a:r>
          </a:p>
          <a:p>
            <a:pPr algn="r" defTabSz="821531">
              <a:defRPr sz="6300">
                <a:solidFill>
                  <a:srgbClr val="FFFFFF"/>
                </a:solidFill>
                <a:latin typeface="Avenir Next"/>
                <a:ea typeface="Avenir Next"/>
                <a:cs typeface="Avenir Next"/>
                <a:sym typeface="Avenir Next"/>
              </a:defRPr>
            </a:pPr>
            <a:r>
              <a:t>Reflections</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89" name="Group 489"/>
          <p:cNvGrpSpPr/>
          <p:nvPr/>
        </p:nvGrpSpPr>
        <p:grpSpPr>
          <a:xfrm rot="16393">
            <a:off x="14277874" y="4100393"/>
            <a:ext cx="7609205" cy="8327470"/>
            <a:chOff x="0" y="0"/>
            <a:chExt cx="7609203" cy="8327469"/>
          </a:xfrm>
        </p:grpSpPr>
        <p:sp>
          <p:nvSpPr>
            <p:cNvPr id="488" name="Shape 488"/>
            <p:cNvSpPr/>
            <p:nvPr/>
          </p:nvSpPr>
          <p:spPr>
            <a:xfrm>
              <a:off x="215900" y="139700"/>
              <a:ext cx="7177404" cy="7768670"/>
            </a:xfrm>
            <a:prstGeom prst="rect">
              <a:avLst/>
            </a:prstGeom>
            <a:solidFill>
              <a:srgbClr val="FFFFFF"/>
            </a:solidFill>
            <a:ln>
              <a:noFill/>
            </a:ln>
            <a:effectLst/>
          </p:spPr>
          <p:txBody>
            <a:bodyPr wrap="square" lIns="50800" tIns="50800" rIns="50800" bIns="50800" numCol="1" anchor="ctr">
              <a:noAutofit/>
            </a:bodyPr>
            <a:lstStyle/>
            <a:p>
              <a:pPr defTabSz="800100">
                <a:defRPr>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pic>
          <p:nvPicPr>
            <p:cNvPr id="487" name=""/>
            <p:cNvPicPr>
              <a:picLocks noChangeAspect="0"/>
            </p:cNvPicPr>
            <p:nvPr/>
          </p:nvPicPr>
          <p:blipFill>
            <a:blip r:embed="rId2">
              <a:extLst/>
            </a:blip>
            <a:stretch>
              <a:fillRect/>
            </a:stretch>
          </p:blipFill>
          <p:spPr>
            <a:xfrm>
              <a:off x="0" y="-1"/>
              <a:ext cx="7609204" cy="8327471"/>
            </a:xfrm>
            <a:prstGeom prst="rect">
              <a:avLst/>
            </a:prstGeom>
            <a:effectLst/>
          </p:spPr>
        </p:pic>
      </p:grpSp>
      <p:sp>
        <p:nvSpPr>
          <p:cNvPr id="490" name="Shape 490"/>
          <p:cNvSpPr/>
          <p:nvPr>
            <p:ph type="title"/>
          </p:nvPr>
        </p:nvSpPr>
        <p:spPr>
          <a:xfrm>
            <a:off x="666750" y="355600"/>
            <a:ext cx="23050500" cy="3429000"/>
          </a:xfrm>
          <a:prstGeom prst="rect">
            <a:avLst/>
          </a:prstGeom>
        </p:spPr>
        <p:txBody>
          <a:bodyPr/>
          <a:lstStyle/>
          <a:p>
            <a:pPr/>
            <a:r>
              <a:t>Implementation Overlook</a:t>
            </a:r>
          </a:p>
        </p:txBody>
      </p:sp>
      <p:sp>
        <p:nvSpPr>
          <p:cNvPr id="491" name="Shape 491"/>
          <p:cNvSpPr/>
          <p:nvPr>
            <p:ph type="body" sz="half" idx="1"/>
          </p:nvPr>
        </p:nvSpPr>
        <p:spPr>
          <a:xfrm>
            <a:off x="1763878" y="3831828"/>
            <a:ext cx="11049001" cy="8864601"/>
          </a:xfrm>
          <a:prstGeom prst="rect">
            <a:avLst/>
          </a:prstGeom>
        </p:spPr>
        <p:txBody>
          <a:bodyPr/>
          <a:lstStyle/>
          <a:p>
            <a:pPr/>
            <a:r>
              <a:t>Java the F*cking Language(Nightmare)</a:t>
            </a:r>
          </a:p>
          <a:p>
            <a:pPr/>
            <a:r>
              <a:t>OpenCV 2.4.13</a:t>
            </a:r>
          </a:p>
          <a:p>
            <a:pPr>
              <a:defRPr strike="sngStrike"/>
            </a:pPr>
            <a:r>
              <a:t>Android</a:t>
            </a:r>
          </a:p>
          <a:p>
            <a:pPr/>
            <a:r>
              <a:t>JSON for Storage</a:t>
            </a:r>
          </a:p>
        </p:txBody>
      </p:sp>
      <p:pic>
        <p:nvPicPr>
          <p:cNvPr id="492" name="201510_2140_ebhhf_sm.jpg"/>
          <p:cNvPicPr>
            <a:picLocks noChangeAspect="1"/>
          </p:cNvPicPr>
          <p:nvPr/>
        </p:nvPicPr>
        <p:blipFill>
          <a:blip r:embed="rId3">
            <a:extLst/>
          </a:blip>
          <a:stretch>
            <a:fillRect/>
          </a:stretch>
        </p:blipFill>
        <p:spPr>
          <a:xfrm>
            <a:off x="14547512" y="4729162"/>
            <a:ext cx="7069747" cy="7069748"/>
          </a:xfrm>
          <a:prstGeom prst="rect">
            <a:avLst/>
          </a:prstGeom>
          <a:ln w="25400">
            <a:solidFill>
              <a:srgbClr val="000000"/>
            </a:solidFill>
            <a:miter lim="400000"/>
          </a:ln>
        </p:spPr>
      </p:pic>
      <p:sp>
        <p:nvSpPr>
          <p:cNvPr id="493" name="Shape 493"/>
          <p:cNvSpPr/>
          <p:nvPr/>
        </p:nvSpPr>
        <p:spPr>
          <a:xfrm>
            <a:off x="666750" y="1669785"/>
            <a:ext cx="23050500" cy="342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defRPr cap="all" sz="5000">
                <a:solidFill>
                  <a:srgbClr val="535353"/>
                </a:solidFill>
                <a:latin typeface="+mj-lt"/>
                <a:ea typeface="+mj-ea"/>
                <a:cs typeface="+mj-cs"/>
                <a:sym typeface="Gill Sans Light"/>
              </a:defRPr>
            </a:lvl1pPr>
          </a:lstStyle>
          <a:p>
            <a:pPr/>
            <a:r>
              <a:t>Choices of tools</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title"/>
          </p:nvPr>
        </p:nvSpPr>
        <p:spPr>
          <a:xfrm>
            <a:off x="666750" y="355600"/>
            <a:ext cx="23050500" cy="3429000"/>
          </a:xfrm>
          <a:prstGeom prst="rect">
            <a:avLst/>
          </a:prstGeom>
        </p:spPr>
        <p:txBody>
          <a:bodyPr/>
          <a:lstStyle/>
          <a:p>
            <a:pPr/>
            <a:r>
              <a:t>Implementation Overlook</a:t>
            </a:r>
          </a:p>
        </p:txBody>
      </p:sp>
      <p:sp>
        <p:nvSpPr>
          <p:cNvPr id="496" name="Shape 496"/>
          <p:cNvSpPr/>
          <p:nvPr>
            <p:ph type="body" sz="half" idx="1"/>
          </p:nvPr>
        </p:nvSpPr>
        <p:spPr>
          <a:xfrm>
            <a:off x="1763878" y="3831828"/>
            <a:ext cx="11049001" cy="8864601"/>
          </a:xfrm>
          <a:prstGeom prst="rect">
            <a:avLst/>
          </a:prstGeom>
        </p:spPr>
        <p:txBody>
          <a:bodyPr/>
          <a:lstStyle/>
          <a:p>
            <a:pPr marL="0" indent="0" algn="ctr">
              <a:buSzTx/>
              <a:buNone/>
            </a:pPr>
            <a:r>
              <a:t>Image Extract—</a:t>
            </a:r>
            <a:r>
              <a:rPr sz="7600">
                <a:solidFill>
                  <a:schemeClr val="accent5"/>
                </a:solidFill>
              </a:rPr>
              <a:t>E</a:t>
            </a:r>
            <a:r>
              <a:t>zGridExtractor</a:t>
            </a:r>
          </a:p>
          <a:p>
            <a:pPr marL="0" indent="0" algn="ctr">
              <a:buSzTx/>
              <a:buNone/>
            </a:pPr>
            <a:r>
              <a:t>Pattern Extract—</a:t>
            </a:r>
            <a:r>
              <a:rPr sz="7500">
                <a:solidFill>
                  <a:schemeClr val="accent5"/>
                </a:solidFill>
              </a:rPr>
              <a:t>P</a:t>
            </a:r>
            <a:r>
              <a:t>atternizor</a:t>
            </a:r>
          </a:p>
          <a:p>
            <a:pPr marL="0" indent="0" algn="ctr">
              <a:buSzTx/>
              <a:buNone/>
            </a:pPr>
            <a:r>
              <a:t>OCR—</a:t>
            </a:r>
            <a:r>
              <a:rPr sz="7400">
                <a:solidFill>
                  <a:schemeClr val="accent5"/>
                </a:solidFill>
              </a:rPr>
              <a:t>I</a:t>
            </a:r>
            <a:r>
              <a:t>dentifier</a:t>
            </a:r>
          </a:p>
          <a:p>
            <a:pPr marL="0" indent="0" algn="ctr">
              <a:buSzTx/>
              <a:buNone/>
            </a:pPr>
            <a:r>
              <a:t>Solve Sudoku—</a:t>
            </a:r>
            <a:r>
              <a:rPr sz="7600">
                <a:solidFill>
                  <a:schemeClr val="accent5"/>
                </a:solidFill>
              </a:rPr>
              <a:t>C</a:t>
            </a:r>
            <a:r>
              <a:t>oolSolver</a:t>
            </a:r>
          </a:p>
        </p:txBody>
      </p:sp>
      <p:sp>
        <p:nvSpPr>
          <p:cNvPr id="497" name="Shape 497"/>
          <p:cNvSpPr/>
          <p:nvPr/>
        </p:nvSpPr>
        <p:spPr>
          <a:xfrm>
            <a:off x="666750" y="1669785"/>
            <a:ext cx="23050500" cy="3429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defTabSz="825500">
              <a:defRPr cap="all" sz="5000">
                <a:solidFill>
                  <a:srgbClr val="535353"/>
                </a:solidFill>
                <a:latin typeface="+mj-lt"/>
                <a:ea typeface="+mj-ea"/>
                <a:cs typeface="+mj-cs"/>
                <a:sym typeface="Gill Sans Light"/>
              </a:defRPr>
            </a:lvl1pPr>
          </a:lstStyle>
          <a:p>
            <a:pPr/>
            <a:r>
              <a:t>Module Partition</a:t>
            </a:r>
          </a:p>
        </p:txBody>
      </p:sp>
      <p:grpSp>
        <p:nvGrpSpPr>
          <p:cNvPr id="500" name="Group 500"/>
          <p:cNvGrpSpPr/>
          <p:nvPr/>
        </p:nvGrpSpPr>
        <p:grpSpPr>
          <a:xfrm>
            <a:off x="7652944" y="6076409"/>
            <a:ext cx="20355713" cy="4375438"/>
            <a:chOff x="0" y="0"/>
            <a:chExt cx="20355711" cy="4375437"/>
          </a:xfrm>
        </p:grpSpPr>
        <p:sp>
          <p:nvSpPr>
            <p:cNvPr id="498" name="Shape 498"/>
            <p:cNvSpPr/>
            <p:nvPr/>
          </p:nvSpPr>
          <p:spPr>
            <a:xfrm>
              <a:off x="0" y="0"/>
              <a:ext cx="20126636" cy="2994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825500">
                <a:defRPr cap="all" sz="17700">
                  <a:solidFill>
                    <a:srgbClr val="535353"/>
                  </a:solidFill>
                  <a:latin typeface="+mj-lt"/>
                  <a:ea typeface="+mj-ea"/>
                  <a:cs typeface="+mj-cs"/>
                  <a:sym typeface="Gill Sans Light"/>
                </a:defRPr>
              </a:lvl1pPr>
            </a:lstStyle>
            <a:p>
              <a:pPr/>
              <a:r>
                <a:t>EPIC</a:t>
              </a:r>
            </a:p>
          </p:txBody>
        </p:sp>
        <p:sp>
          <p:nvSpPr>
            <p:cNvPr id="499" name="Shape 499"/>
            <p:cNvSpPr/>
            <p:nvPr/>
          </p:nvSpPr>
          <p:spPr>
            <a:xfrm>
              <a:off x="229076" y="1381392"/>
              <a:ext cx="20126636" cy="2994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825500">
                <a:defRPr cap="all" sz="7700">
                  <a:solidFill>
                    <a:srgbClr val="535353"/>
                  </a:solidFill>
                  <a:latin typeface="+mj-lt"/>
                  <a:ea typeface="+mj-ea"/>
                  <a:cs typeface="+mj-cs"/>
                  <a:sym typeface="Gill Sans Light"/>
                </a:defRPr>
              </a:lvl1pPr>
            </a:lstStyle>
            <a:p>
              <a:pPr/>
              <a:r>
                <a:t>史诗的 shǐshī de</a:t>
              </a:r>
            </a:p>
          </p:txBody>
        </p:sp>
      </p:gr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title"/>
          </p:nvPr>
        </p:nvSpPr>
        <p:spPr>
          <a:prstGeom prst="rect">
            <a:avLst/>
          </a:prstGeom>
        </p:spPr>
        <p:txBody>
          <a:bodyPr/>
          <a:lstStyle/>
          <a:p>
            <a:pPr/>
            <a:r>
              <a:t>Details of </a:t>
            </a:r>
          </a:p>
          <a:p>
            <a:pPr/>
            <a:r>
              <a:t>Imgproc</a:t>
            </a:r>
          </a:p>
        </p:txBody>
      </p:sp>
      <p:sp>
        <p:nvSpPr>
          <p:cNvPr id="503" name="Shape 503"/>
          <p:cNvSpPr/>
          <p:nvPr>
            <p:ph type="body" sz="quarter" idx="1"/>
          </p:nvPr>
        </p:nvSpPr>
        <p:spPr>
          <a:xfrm>
            <a:off x="673100" y="6870700"/>
            <a:ext cx="11049000" cy="1150343"/>
          </a:xfrm>
          <a:prstGeom prst="rect">
            <a:avLst/>
          </a:prstGeom>
        </p:spPr>
        <p:txBody>
          <a:bodyPr/>
          <a:lstStyle/>
          <a:p>
            <a:pPr/>
            <a:r>
              <a:t>图像处理技术详解</a:t>
            </a:r>
          </a:p>
        </p:txBody>
      </p:sp>
      <p:pic>
        <p:nvPicPr>
          <p:cNvPr id="504" name="butterfly.png"/>
          <p:cNvPicPr>
            <a:picLocks noChangeAspect="1"/>
          </p:cNvPicPr>
          <p:nvPr/>
        </p:nvPicPr>
        <p:blipFill>
          <a:blip r:embed="rId2">
            <a:extLst/>
          </a:blip>
          <a:srcRect l="0" t="0" r="0" b="0"/>
          <a:stretch>
            <a:fillRect/>
          </a:stretch>
        </p:blipFill>
        <p:spPr>
          <a:xfrm rot="20940000">
            <a:off x="11040329" y="3004956"/>
            <a:ext cx="11588102" cy="7706088"/>
          </a:xfrm>
          <a:prstGeom prst="rect">
            <a:avLst/>
          </a:prstGeom>
          <a:ln w="12700">
            <a:miter lim="400000"/>
          </a:ln>
          <a:effectLst>
            <a:outerShdw sx="100000" sy="100000" kx="0" ky="0" algn="b" rotWithShape="0" blurRad="190500" dist="8455" dir="5400000">
              <a:srgbClr val="000000"/>
            </a:outerShdw>
          </a:effectLst>
        </p:spPr>
      </p:pic>
      <p:sp>
        <p:nvSpPr>
          <p:cNvPr id="505" name="Shape 505"/>
          <p:cNvSpPr/>
          <p:nvPr/>
        </p:nvSpPr>
        <p:spPr>
          <a:xfrm>
            <a:off x="673100" y="8770021"/>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Exordium </a:t>
            </a:r>
          </a:p>
        </p:txBody>
      </p:sp>
      <p:sp>
        <p:nvSpPr>
          <p:cNvPr id="506" name="Shape 506"/>
          <p:cNvSpPr/>
          <p:nvPr/>
        </p:nvSpPr>
        <p:spPr>
          <a:xfrm>
            <a:off x="673100" y="10669343"/>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Metamorphosis </a:t>
            </a:r>
          </a:p>
        </p:txBody>
      </p:sp>
      <p:sp>
        <p:nvSpPr>
          <p:cNvPr id="507" name="Shape 507"/>
          <p:cNvSpPr/>
          <p:nvPr/>
        </p:nvSpPr>
        <p:spPr>
          <a:xfrm>
            <a:off x="673100" y="9695567"/>
            <a:ext cx="11049000" cy="1150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defRPr>
                <a:solidFill>
                  <a:srgbClr val="535353"/>
                </a:solidFill>
                <a:latin typeface="+mj-lt"/>
                <a:ea typeface="+mj-ea"/>
                <a:cs typeface="+mj-cs"/>
                <a:sym typeface="Gill Sans Light"/>
              </a:defRPr>
            </a:lvl1pPr>
          </a:lstStyle>
          <a:p>
            <a:pPr/>
            <a:r>
              <a:t>Zero to One </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Light"/>
        <a:ea typeface="Gill Sans Light"/>
        <a:cs typeface="Gill Sans Light"/>
      </a:majorFont>
      <a:minorFont>
        <a:latin typeface="Courier"/>
        <a:ea typeface="Courier"/>
        <a:cs typeface="Couri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4191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Light"/>
        <a:ea typeface="Gill Sans Light"/>
        <a:cs typeface="Gill Sans Light"/>
      </a:majorFont>
      <a:minorFont>
        <a:latin typeface="Courier"/>
        <a:ea typeface="Courier"/>
        <a:cs typeface="Courier"/>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71437" tIns="71437" rIns="71437" bIns="71437" numCol="1" spcCol="38100" rtlCol="0" anchor="ctr" upright="0">
        <a:spAutoFit/>
      </a:bodyPr>
      <a:lstStyle>
        <a:defPPr marL="0" marR="0" indent="0" algn="ctr" defTabSz="4191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000000"/>
            </a:solidFill>
            <a:effectLst/>
            <a:uFillTx/>
            <a:latin typeface="+mn-lt"/>
            <a:ea typeface="+mn-ea"/>
            <a:cs typeface="+mn-cs"/>
            <a:sym typeface="Courie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